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9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84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9AE93F-47BC-4044-9536-26B03D76531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A91F7ED-326C-4C5D-AF09-FB2B47B9558C}">
      <dgm:prSet phldrT="[テキスト]" custT="1"/>
      <dgm:spPr/>
      <dgm:t>
        <a:bodyPr/>
        <a:lstStyle/>
        <a:p>
          <a:r>
            <a:rPr kumimoji="1" lang="en-US" altLang="ja-JP" sz="800" dirty="0"/>
            <a:t>Armature</a:t>
          </a:r>
          <a:endParaRPr kumimoji="1" lang="ja-JP" altLang="en-US" sz="800" dirty="0"/>
        </a:p>
      </dgm:t>
    </dgm:pt>
    <dgm:pt modelId="{214A0435-7FD4-4FB1-9235-C7A1DAD7D76C}" type="parTrans" cxnId="{3D255DD7-EB5F-49C5-9B77-1DDBFF84C5D7}">
      <dgm:prSet/>
      <dgm:spPr/>
      <dgm:t>
        <a:bodyPr/>
        <a:lstStyle/>
        <a:p>
          <a:endParaRPr kumimoji="1" lang="ja-JP" altLang="en-US"/>
        </a:p>
      </dgm:t>
    </dgm:pt>
    <dgm:pt modelId="{6FE5D52E-2C46-41D2-974A-17CDA629F155}" type="sibTrans" cxnId="{3D255DD7-EB5F-49C5-9B77-1DDBFF84C5D7}">
      <dgm:prSet/>
      <dgm:spPr/>
      <dgm:t>
        <a:bodyPr/>
        <a:lstStyle/>
        <a:p>
          <a:endParaRPr kumimoji="1" lang="ja-JP" altLang="en-US"/>
        </a:p>
      </dgm:t>
    </dgm:pt>
    <dgm:pt modelId="{7B3E93DA-3ACA-41D6-AF0A-EF683FD7E5F2}">
      <dgm:prSet phldrT="[テキスト]" custT="1"/>
      <dgm:spPr/>
      <dgm:t>
        <a:bodyPr/>
        <a:lstStyle/>
        <a:p>
          <a:r>
            <a:rPr kumimoji="1" lang="en-US" altLang="ja-JP" sz="800" dirty="0"/>
            <a:t>Data of</a:t>
          </a:r>
        </a:p>
        <a:p>
          <a:r>
            <a:rPr kumimoji="1" lang="en-US" altLang="ja-JP" sz="800" dirty="0"/>
            <a:t>object</a:t>
          </a:r>
          <a:endParaRPr kumimoji="1" lang="ja-JP" altLang="en-US" sz="800" dirty="0"/>
        </a:p>
      </dgm:t>
    </dgm:pt>
    <dgm:pt modelId="{51612F86-13E5-45CC-B38E-BD56C3A31E3E}" type="parTrans" cxnId="{93F2F784-89AA-4C5B-9412-E047C5B38E7F}">
      <dgm:prSet custT="1"/>
      <dgm:spPr/>
      <dgm:t>
        <a:bodyPr/>
        <a:lstStyle/>
        <a:p>
          <a:endParaRPr kumimoji="1" lang="ja-JP" altLang="en-US" sz="700"/>
        </a:p>
      </dgm:t>
    </dgm:pt>
    <dgm:pt modelId="{471FF7C9-F30A-47BA-B2EC-A4A0B52B32B8}" type="sibTrans" cxnId="{93F2F784-89AA-4C5B-9412-E047C5B38E7F}">
      <dgm:prSet/>
      <dgm:spPr/>
      <dgm:t>
        <a:bodyPr/>
        <a:lstStyle/>
        <a:p>
          <a:endParaRPr kumimoji="1" lang="ja-JP" altLang="en-US"/>
        </a:p>
      </dgm:t>
    </dgm:pt>
    <dgm:pt modelId="{74D9B920-6D7E-4E03-90E2-AF0F003A070A}">
      <dgm:prSet phldrT="[テキスト]" custT="1"/>
      <dgm:spPr/>
      <dgm:t>
        <a:bodyPr/>
        <a:lstStyle/>
        <a:p>
          <a:r>
            <a:rPr kumimoji="1" lang="en-US" altLang="ja-JP" sz="800" dirty="0" err="1"/>
            <a:t>licences</a:t>
          </a:r>
          <a:endParaRPr kumimoji="1" lang="ja-JP" altLang="en-US" sz="800" dirty="0"/>
        </a:p>
      </dgm:t>
    </dgm:pt>
    <dgm:pt modelId="{47649CA4-E104-4F73-97B6-83A87D736490}" type="parTrans" cxnId="{5149396B-943C-4919-A07A-0B6C93F3ED70}">
      <dgm:prSet custT="1"/>
      <dgm:spPr/>
      <dgm:t>
        <a:bodyPr/>
        <a:lstStyle/>
        <a:p>
          <a:endParaRPr kumimoji="1" lang="ja-JP" altLang="en-US" sz="700"/>
        </a:p>
      </dgm:t>
    </dgm:pt>
    <dgm:pt modelId="{A5C4EE1D-2A65-4384-91C0-0D85BFAE901B}" type="sibTrans" cxnId="{5149396B-943C-4919-A07A-0B6C93F3ED70}">
      <dgm:prSet/>
      <dgm:spPr/>
      <dgm:t>
        <a:bodyPr/>
        <a:lstStyle/>
        <a:p>
          <a:endParaRPr kumimoji="1" lang="ja-JP" altLang="en-US"/>
        </a:p>
      </dgm:t>
    </dgm:pt>
    <dgm:pt modelId="{4FE6E26B-8663-42E7-8FF7-9227C877AB72}">
      <dgm:prSet phldrT="[テキスト]" custT="1"/>
      <dgm:spPr/>
      <dgm:t>
        <a:bodyPr/>
        <a:lstStyle/>
        <a:p>
          <a:r>
            <a:rPr kumimoji="1" lang="en-US" altLang="ja-JP" sz="800" dirty="0"/>
            <a:t>Path of </a:t>
          </a:r>
          <a:r>
            <a:rPr kumimoji="1" lang="en-US" altLang="ja-JP" sz="800" dirty="0" err="1"/>
            <a:t>Textblock</a:t>
          </a:r>
          <a:r>
            <a:rPr kumimoji="1" lang="en-US" altLang="ja-JP" sz="800" dirty="0"/>
            <a:t> about…</a:t>
          </a:r>
        </a:p>
        <a:p>
          <a:r>
            <a:rPr kumimoji="1" lang="en-US" altLang="ja-JP" sz="800" dirty="0"/>
            <a:t>Physics (</a:t>
          </a:r>
          <a:r>
            <a:rPr kumimoji="1" lang="en-US" altLang="ja-JP" sz="800" dirty="0" err="1"/>
            <a:t>modelname_spring_bones.json</a:t>
          </a:r>
          <a:r>
            <a:rPr kumimoji="1" lang="en-US" altLang="ja-JP" sz="800" dirty="0"/>
            <a:t>)</a:t>
          </a:r>
        </a:p>
        <a:p>
          <a:r>
            <a:rPr kumimoji="1" lang="en-US" altLang="ja-JP" sz="800" dirty="0"/>
            <a:t>Blend Shape Groups(</a:t>
          </a:r>
          <a:r>
            <a:rPr kumimoji="1" lang="en-US" altLang="ja-JP" sz="800" dirty="0" err="1"/>
            <a:t>modelname_blendshape_group.json</a:t>
          </a:r>
          <a:r>
            <a:rPr kumimoji="1" lang="en-US" altLang="ja-JP" sz="800" dirty="0"/>
            <a:t>)</a:t>
          </a:r>
        </a:p>
        <a:p>
          <a:r>
            <a:rPr kumimoji="1" lang="en-US" altLang="ja-JP" sz="800" dirty="0"/>
            <a:t>Unity Dumps</a:t>
          </a:r>
        </a:p>
        <a:p>
          <a:r>
            <a:rPr kumimoji="1" lang="en-US" altLang="ja-JP" sz="800" dirty="0"/>
            <a:t>(</a:t>
          </a:r>
          <a:r>
            <a:rPr kumimoji="1" lang="en-US" altLang="ja-JP" sz="800" dirty="0" err="1"/>
            <a:t>modelname_humanoid_params.json</a:t>
          </a:r>
          <a:endParaRPr kumimoji="1" lang="en-US" altLang="ja-JP" sz="800" dirty="0"/>
        </a:p>
        <a:p>
          <a:r>
            <a:rPr kumimoji="1" lang="en-US" altLang="ja-JP" sz="800" dirty="0"/>
            <a:t>And </a:t>
          </a:r>
          <a:r>
            <a:rPr kumimoji="1" lang="en-US" altLang="ja-JP" sz="800" dirty="0" err="1"/>
            <a:t>modelname_firstPerson_paramas.json</a:t>
          </a:r>
          <a:r>
            <a:rPr kumimoji="1" lang="en-US" altLang="ja-JP" sz="800" dirty="0"/>
            <a:t>)</a:t>
          </a:r>
        </a:p>
        <a:p>
          <a:r>
            <a:rPr kumimoji="1" lang="en-US" altLang="ja-JP" sz="800" dirty="0"/>
            <a:t>*(</a:t>
          </a:r>
          <a:r>
            <a:rPr kumimoji="1" lang="en-US" altLang="ja-JP" sz="800" dirty="0" err="1"/>
            <a:t>modelname_raw.json</a:t>
          </a:r>
          <a:r>
            <a:rPr kumimoji="1" lang="en-US" altLang="ja-JP" sz="800" dirty="0"/>
            <a:t> is debug dump, no </a:t>
          </a:r>
          <a:r>
            <a:rPr kumimoji="1" lang="en-US" altLang="ja-JP" sz="800" dirty="0" err="1"/>
            <a:t>relatetion</a:t>
          </a:r>
          <a:r>
            <a:rPr kumimoji="1" lang="en-US" altLang="ja-JP" sz="800" dirty="0"/>
            <a:t> with export)</a:t>
          </a:r>
        </a:p>
        <a:p>
          <a:endParaRPr kumimoji="1" lang="ja-JP" altLang="en-US" sz="800" dirty="0"/>
        </a:p>
      </dgm:t>
    </dgm:pt>
    <dgm:pt modelId="{1DA79491-120C-45B2-AA47-0BAD313B2039}" type="parTrans" cxnId="{64C49C0D-1C7F-4975-B887-99FA3D466BAF}">
      <dgm:prSet custT="1"/>
      <dgm:spPr/>
      <dgm:t>
        <a:bodyPr/>
        <a:lstStyle/>
        <a:p>
          <a:endParaRPr kumimoji="1" lang="ja-JP" altLang="en-US" sz="700"/>
        </a:p>
      </dgm:t>
    </dgm:pt>
    <dgm:pt modelId="{EE10037E-BE99-4FA6-85B4-E6820D5921FC}" type="sibTrans" cxnId="{64C49C0D-1C7F-4975-B887-99FA3D466BAF}">
      <dgm:prSet/>
      <dgm:spPr/>
      <dgm:t>
        <a:bodyPr/>
        <a:lstStyle/>
        <a:p>
          <a:endParaRPr kumimoji="1" lang="ja-JP" altLang="en-US"/>
        </a:p>
      </dgm:t>
    </dgm:pt>
    <dgm:pt modelId="{3059D5C5-F351-4150-9DF3-9AD5C4805843}">
      <dgm:prSet phldrT="[テキスト]" custT="1"/>
      <dgm:spPr/>
      <dgm:t>
        <a:bodyPr/>
        <a:lstStyle/>
        <a:p>
          <a:r>
            <a:rPr kumimoji="1" lang="en-US" altLang="ja-JP" sz="800" dirty="0"/>
            <a:t>Data of</a:t>
          </a:r>
        </a:p>
        <a:p>
          <a:r>
            <a:rPr kumimoji="1" lang="en-US" altLang="ja-JP" sz="800" dirty="0"/>
            <a:t>armature</a:t>
          </a:r>
          <a:endParaRPr kumimoji="1" lang="ja-JP" altLang="en-US" sz="800" dirty="0"/>
        </a:p>
      </dgm:t>
    </dgm:pt>
    <dgm:pt modelId="{9F541C15-8B2B-4391-938C-802A20A6D203}" type="parTrans" cxnId="{932B9C56-4FA1-4508-8E52-82F36F9D6561}">
      <dgm:prSet custT="1"/>
      <dgm:spPr/>
      <dgm:t>
        <a:bodyPr/>
        <a:lstStyle/>
        <a:p>
          <a:endParaRPr kumimoji="1" lang="ja-JP" altLang="en-US" sz="700"/>
        </a:p>
      </dgm:t>
    </dgm:pt>
    <dgm:pt modelId="{1BE5D169-D06B-4749-B83B-BEAEC739EBB2}" type="sibTrans" cxnId="{932B9C56-4FA1-4508-8E52-82F36F9D6561}">
      <dgm:prSet/>
      <dgm:spPr/>
      <dgm:t>
        <a:bodyPr/>
        <a:lstStyle/>
        <a:p>
          <a:endParaRPr kumimoji="1" lang="ja-JP" altLang="en-US"/>
        </a:p>
      </dgm:t>
    </dgm:pt>
    <dgm:pt modelId="{EB642BF7-534F-484F-AC0C-93718E6CDED9}">
      <dgm:prSet phldrT="[テキスト]" custT="1"/>
      <dgm:spPr/>
      <dgm:t>
        <a:bodyPr/>
        <a:lstStyle/>
        <a:p>
          <a:r>
            <a:rPr kumimoji="1" lang="en-US" altLang="ja-JP" sz="800" dirty="0"/>
            <a:t>Humanoid structure</a:t>
          </a:r>
        </a:p>
        <a:p>
          <a:r>
            <a:rPr kumimoji="1" lang="en-US" altLang="ja-JP" sz="800" dirty="0"/>
            <a:t>[You can access by UI </a:t>
          </a:r>
        </a:p>
        <a:p>
          <a:r>
            <a:rPr kumimoji="1" lang="en-US" altLang="ja-JP" sz="800" dirty="0"/>
            <a:t>in VRM Helper Tab]</a:t>
          </a:r>
          <a:endParaRPr kumimoji="1" lang="ja-JP" altLang="en-US" sz="800" dirty="0"/>
        </a:p>
      </dgm:t>
    </dgm:pt>
    <dgm:pt modelId="{94C0A89B-F0E4-4388-A020-7BB1CB2C0CCC}" type="parTrans" cxnId="{5CB7204A-F328-4A40-90D6-018F7DF57CA4}">
      <dgm:prSet custT="1"/>
      <dgm:spPr/>
      <dgm:t>
        <a:bodyPr/>
        <a:lstStyle/>
        <a:p>
          <a:endParaRPr kumimoji="1" lang="ja-JP" altLang="en-US" sz="700"/>
        </a:p>
      </dgm:t>
    </dgm:pt>
    <dgm:pt modelId="{E830E097-7EF2-4FF6-AD6A-BA1E06B93849}" type="sibTrans" cxnId="{5CB7204A-F328-4A40-90D6-018F7DF57CA4}">
      <dgm:prSet/>
      <dgm:spPr/>
      <dgm:t>
        <a:bodyPr/>
        <a:lstStyle/>
        <a:p>
          <a:endParaRPr kumimoji="1" lang="ja-JP" altLang="en-US"/>
        </a:p>
      </dgm:t>
    </dgm:pt>
    <dgm:pt modelId="{C672D731-1963-466F-BC5F-2A84644C6929}">
      <dgm:prSet phldrT="[テキスト]" custT="1"/>
      <dgm:spPr/>
      <dgm:t>
        <a:bodyPr/>
        <a:lstStyle/>
        <a:p>
          <a:r>
            <a:rPr kumimoji="1" lang="en-US" altLang="ja-JP" sz="800" dirty="0"/>
            <a:t>Bones</a:t>
          </a:r>
          <a:endParaRPr kumimoji="1" lang="ja-JP" altLang="en-US" sz="800" dirty="0"/>
        </a:p>
      </dgm:t>
    </dgm:pt>
    <dgm:pt modelId="{357FB972-F8C4-44F1-8283-DD609FE6D50A}" type="parTrans" cxnId="{D6930C4C-AB2A-44A1-9DB8-6CEA336420C7}">
      <dgm:prSet custT="1"/>
      <dgm:spPr/>
      <dgm:t>
        <a:bodyPr/>
        <a:lstStyle/>
        <a:p>
          <a:endParaRPr kumimoji="1" lang="ja-JP" altLang="en-US" sz="700"/>
        </a:p>
      </dgm:t>
    </dgm:pt>
    <dgm:pt modelId="{8C2D19F1-77DB-4DAD-B537-14396A131E78}" type="sibTrans" cxnId="{D6930C4C-AB2A-44A1-9DB8-6CEA336420C7}">
      <dgm:prSet/>
      <dgm:spPr/>
      <dgm:t>
        <a:bodyPr/>
        <a:lstStyle/>
        <a:p>
          <a:endParaRPr kumimoji="1" lang="ja-JP" altLang="en-US"/>
        </a:p>
      </dgm:t>
    </dgm:pt>
    <dgm:pt modelId="{4ABD244E-7176-4587-BF0E-9D77CBC1981B}">
      <dgm:prSet phldrT="[テキスト]" custT="1"/>
      <dgm:spPr/>
      <dgm:t>
        <a:bodyPr/>
        <a:lstStyle/>
        <a:p>
          <a:r>
            <a:rPr kumimoji="1" lang="en-US" altLang="ja-JP" sz="800" dirty="0"/>
            <a:t>Child empties means bones collider</a:t>
          </a:r>
        </a:p>
        <a:p>
          <a:r>
            <a:rPr kumimoji="1" lang="en-US" altLang="ja-JP" sz="800" dirty="0"/>
            <a:t> (empty size(not scale) is collider size)</a:t>
          </a:r>
          <a:endParaRPr kumimoji="1" lang="ja-JP" altLang="en-US" sz="800" dirty="0"/>
        </a:p>
      </dgm:t>
    </dgm:pt>
    <dgm:pt modelId="{E24CB6DD-5D4C-4B18-869E-933E8522BA34}" type="parTrans" cxnId="{4E6BFCE2-3E3F-4D87-988E-1DC5DEEDD59B}">
      <dgm:prSet custT="1"/>
      <dgm:spPr/>
      <dgm:t>
        <a:bodyPr/>
        <a:lstStyle/>
        <a:p>
          <a:endParaRPr kumimoji="1" lang="ja-JP" altLang="en-US" sz="700"/>
        </a:p>
      </dgm:t>
    </dgm:pt>
    <dgm:pt modelId="{5606BAAA-7410-4EE4-B88B-B3434F65F90F}" type="sibTrans" cxnId="{4E6BFCE2-3E3F-4D87-988E-1DC5DEEDD59B}">
      <dgm:prSet/>
      <dgm:spPr/>
      <dgm:t>
        <a:bodyPr/>
        <a:lstStyle/>
        <a:p>
          <a:endParaRPr kumimoji="1" lang="ja-JP" altLang="en-US"/>
        </a:p>
      </dgm:t>
    </dgm:pt>
    <dgm:pt modelId="{66C450E6-9A04-4FD0-A7E1-86BCE8DE1224}">
      <dgm:prSet phldrT="[テキスト]" custT="1"/>
      <dgm:spPr/>
      <dgm:t>
        <a:bodyPr/>
        <a:lstStyle/>
        <a:p>
          <a:r>
            <a:rPr kumimoji="1" lang="en-US" altLang="ja-JP" sz="800" dirty="0"/>
            <a:t>Mesh</a:t>
          </a:r>
        </a:p>
        <a:p>
          <a:r>
            <a:rPr kumimoji="1" lang="en-US" altLang="ja-JP" sz="800" dirty="0"/>
            <a:t>There is no extension.</a:t>
          </a:r>
        </a:p>
      </dgm:t>
    </dgm:pt>
    <dgm:pt modelId="{1B7D497A-614E-4D86-BD5B-53E7F36328B3}" type="parTrans" cxnId="{9BA0B0F3-7DBB-4CCF-8267-CA5FC42411D4}">
      <dgm:prSet/>
      <dgm:spPr/>
      <dgm:t>
        <a:bodyPr/>
        <a:lstStyle/>
        <a:p>
          <a:endParaRPr kumimoji="1" lang="ja-JP" altLang="en-US"/>
        </a:p>
      </dgm:t>
    </dgm:pt>
    <dgm:pt modelId="{67EDF7B7-5343-4D54-8DB0-C3EC49BC7B43}" type="sibTrans" cxnId="{9BA0B0F3-7DBB-4CCF-8267-CA5FC42411D4}">
      <dgm:prSet/>
      <dgm:spPr/>
      <dgm:t>
        <a:bodyPr/>
        <a:lstStyle/>
        <a:p>
          <a:endParaRPr kumimoji="1" lang="ja-JP" altLang="en-US"/>
        </a:p>
      </dgm:t>
    </dgm:pt>
    <dgm:pt modelId="{79FD5D90-8573-437F-97D1-A3305567DED6}">
      <dgm:prSet phldrT="[テキスト]" custT="1"/>
      <dgm:spPr/>
      <dgm:t>
        <a:bodyPr/>
        <a:lstStyle/>
        <a:p>
          <a:r>
            <a:rPr kumimoji="1" lang="en-US" altLang="ja-JP" sz="800" dirty="0"/>
            <a:t>Material</a:t>
          </a:r>
        </a:p>
      </dgm:t>
    </dgm:pt>
    <dgm:pt modelId="{B42B4BDB-10AA-4356-A546-6362ADF34180}" type="parTrans" cxnId="{A1A62126-28E7-4A20-94FE-2AE80BAC38CF}">
      <dgm:prSet/>
      <dgm:spPr/>
      <dgm:t>
        <a:bodyPr/>
        <a:lstStyle/>
        <a:p>
          <a:endParaRPr kumimoji="1" lang="ja-JP" altLang="en-US"/>
        </a:p>
      </dgm:t>
    </dgm:pt>
    <dgm:pt modelId="{790EA971-8AA1-4549-B5F1-F6FB649D1391}" type="sibTrans" cxnId="{A1A62126-28E7-4A20-94FE-2AE80BAC38CF}">
      <dgm:prSet/>
      <dgm:spPr/>
      <dgm:t>
        <a:bodyPr/>
        <a:lstStyle/>
        <a:p>
          <a:endParaRPr kumimoji="1" lang="ja-JP" altLang="en-US"/>
        </a:p>
      </dgm:t>
    </dgm:pt>
    <dgm:pt modelId="{F58E3DF1-96CF-4556-8573-E2CB88576F07}">
      <dgm:prSet phldrT="[テキスト]" custT="1"/>
      <dgm:spPr/>
      <dgm:t>
        <a:bodyPr/>
        <a:lstStyle/>
        <a:p>
          <a:r>
            <a:rPr kumimoji="1" lang="en-US" altLang="ja-JP" sz="800" dirty="0"/>
            <a:t>Text Block</a:t>
          </a:r>
        </a:p>
      </dgm:t>
    </dgm:pt>
    <dgm:pt modelId="{C90F1153-887D-4E42-B27A-FA4A0DACB195}" type="parTrans" cxnId="{0E7DBA26-8FA0-41F6-8051-C30DD7C83CB8}">
      <dgm:prSet/>
      <dgm:spPr/>
      <dgm:t>
        <a:bodyPr/>
        <a:lstStyle/>
        <a:p>
          <a:endParaRPr kumimoji="1" lang="ja-JP" altLang="en-US"/>
        </a:p>
      </dgm:t>
    </dgm:pt>
    <dgm:pt modelId="{4C05B9AD-6920-4FF6-8158-22599CD6D42C}" type="sibTrans" cxnId="{0E7DBA26-8FA0-41F6-8051-C30DD7C83CB8}">
      <dgm:prSet/>
      <dgm:spPr/>
      <dgm:t>
        <a:bodyPr/>
        <a:lstStyle/>
        <a:p>
          <a:endParaRPr kumimoji="1" lang="ja-JP" altLang="en-US"/>
        </a:p>
      </dgm:t>
    </dgm:pt>
    <dgm:pt modelId="{B40055C5-B357-43EC-8BB8-6420C0613AE5}">
      <dgm:prSet phldrT="[テキスト]" custT="1"/>
      <dgm:spPr/>
      <dgm:t>
        <a:bodyPr/>
        <a:lstStyle/>
        <a:p>
          <a:r>
            <a:rPr kumimoji="1" lang="en-US" altLang="ja-JP" sz="800" dirty="0"/>
            <a:t>Material node </a:t>
          </a:r>
          <a:r>
            <a:rPr kumimoji="1" lang="en-US" altLang="ja-JP" sz="800" dirty="0" err="1"/>
            <a:t>Groupes</a:t>
          </a:r>
          <a:r>
            <a:rPr kumimoji="1" lang="en-US" altLang="ja-JP" sz="800" dirty="0"/>
            <a:t> imported for IO (must use) (</a:t>
          </a:r>
          <a:r>
            <a:rPr kumimoji="1" lang="en-US" altLang="ja-JP" sz="800" dirty="0" err="1"/>
            <a:t>Mtoon,TransparentZwrite,GLTF</a:t>
          </a:r>
          <a:r>
            <a:rPr kumimoji="1" lang="en-US" altLang="ja-JP" sz="800" dirty="0"/>
            <a:t>)</a:t>
          </a:r>
        </a:p>
      </dgm:t>
    </dgm:pt>
    <dgm:pt modelId="{D5FB6E94-3336-4843-923C-C280E6EC4719}" type="parTrans" cxnId="{88F186D1-6FE5-4F4D-9C8E-7ED7A16148B2}">
      <dgm:prSet custT="1"/>
      <dgm:spPr/>
      <dgm:t>
        <a:bodyPr/>
        <a:lstStyle/>
        <a:p>
          <a:endParaRPr kumimoji="1" lang="ja-JP" altLang="en-US" sz="700"/>
        </a:p>
      </dgm:t>
    </dgm:pt>
    <dgm:pt modelId="{21726C51-33F1-4585-9050-363BCAB9D105}" type="sibTrans" cxnId="{88F186D1-6FE5-4F4D-9C8E-7ED7A16148B2}">
      <dgm:prSet/>
      <dgm:spPr/>
      <dgm:t>
        <a:bodyPr/>
        <a:lstStyle/>
        <a:p>
          <a:endParaRPr kumimoji="1" lang="ja-JP" altLang="en-US"/>
        </a:p>
      </dgm:t>
    </dgm:pt>
    <dgm:pt modelId="{19EE8254-A9F5-4D93-977D-AEFDBF6118C4}">
      <dgm:prSet phldrT="[テキスト]" custT="1"/>
      <dgm:spPr/>
      <dgm:t>
        <a:bodyPr/>
        <a:lstStyle/>
        <a:p>
          <a:r>
            <a:rPr kumimoji="1" lang="en-US" altLang="ja-JP" sz="800" dirty="0"/>
            <a:t>Connect RGB or Texture or Value node only to imported node.</a:t>
          </a:r>
        </a:p>
        <a:p>
          <a:r>
            <a:rPr kumimoji="1" lang="en-US" altLang="ja-JP" sz="800" dirty="0"/>
            <a:t>Allow connect node kind is depend on name.</a:t>
          </a:r>
        </a:p>
      </dgm:t>
    </dgm:pt>
    <dgm:pt modelId="{4B7568A1-5FC7-4BAF-B313-CF1E5BEF7DA9}" type="parTrans" cxnId="{AA772408-DD2D-428C-B68F-B1B4418F7F60}">
      <dgm:prSet custT="1"/>
      <dgm:spPr/>
      <dgm:t>
        <a:bodyPr/>
        <a:lstStyle/>
        <a:p>
          <a:endParaRPr kumimoji="1" lang="ja-JP" altLang="en-US" sz="700"/>
        </a:p>
      </dgm:t>
    </dgm:pt>
    <dgm:pt modelId="{3ACF352A-0475-4748-9912-400EF2621D5A}" type="sibTrans" cxnId="{AA772408-DD2D-428C-B68F-B1B4418F7F60}">
      <dgm:prSet/>
      <dgm:spPr/>
      <dgm:t>
        <a:bodyPr/>
        <a:lstStyle/>
        <a:p>
          <a:endParaRPr kumimoji="1" lang="ja-JP" altLang="en-US"/>
        </a:p>
      </dgm:t>
    </dgm:pt>
    <dgm:pt modelId="{7AA0462E-5850-4382-A83F-CF289351B0C7}">
      <dgm:prSet phldrT="[テキスト]" custT="1"/>
      <dgm:spPr/>
      <dgm:t>
        <a:bodyPr/>
        <a:lstStyle/>
        <a:p>
          <a:r>
            <a:rPr kumimoji="1" lang="en-US" altLang="ja-JP" sz="800" dirty="0"/>
            <a:t>Settings of VRM extensions.</a:t>
          </a:r>
        </a:p>
        <a:p>
          <a:r>
            <a:rPr kumimoji="1" lang="en-US" altLang="ja-JP" sz="800" dirty="0"/>
            <a:t>Type: raw python </a:t>
          </a:r>
          <a:r>
            <a:rPr kumimoji="1" lang="en-US" altLang="ja-JP" sz="800" dirty="0" err="1"/>
            <a:t>dictionaly</a:t>
          </a:r>
          <a:endParaRPr kumimoji="1" lang="en-US" altLang="ja-JP" sz="800" dirty="0"/>
        </a:p>
        <a:p>
          <a:r>
            <a:rPr kumimoji="1" lang="en-US" altLang="ja-JP" sz="800" dirty="0"/>
            <a:t> (ref: Armature Path)</a:t>
          </a:r>
        </a:p>
      </dgm:t>
    </dgm:pt>
    <dgm:pt modelId="{951C088C-39B7-4CF8-8CF4-90047BEEDE09}" type="parTrans" cxnId="{86E9973E-A5EA-44AF-A2E4-215B5EB591C7}">
      <dgm:prSet custT="1"/>
      <dgm:spPr/>
      <dgm:t>
        <a:bodyPr/>
        <a:lstStyle/>
        <a:p>
          <a:endParaRPr kumimoji="1" lang="ja-JP" altLang="en-US" sz="700"/>
        </a:p>
      </dgm:t>
    </dgm:pt>
    <dgm:pt modelId="{F4C92214-9E94-4082-9B0F-F187A3CD8ECB}" type="sibTrans" cxnId="{86E9973E-A5EA-44AF-A2E4-215B5EB591C7}">
      <dgm:prSet/>
      <dgm:spPr/>
      <dgm:t>
        <a:bodyPr/>
        <a:lstStyle/>
        <a:p>
          <a:endParaRPr kumimoji="1" lang="ja-JP" altLang="en-US"/>
        </a:p>
      </dgm:t>
    </dgm:pt>
    <dgm:pt modelId="{DF416A15-AC99-4F18-A84A-8B47FF2C6DA6}" type="pres">
      <dgm:prSet presAssocID="{BA9AE93F-47BC-4044-9536-26B03D76531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35C0976-9DA1-417D-8A8D-E91E711FADA0}" type="pres">
      <dgm:prSet presAssocID="{0A91F7ED-326C-4C5D-AF09-FB2B47B9558C}" presName="root1" presStyleCnt="0"/>
      <dgm:spPr/>
    </dgm:pt>
    <dgm:pt modelId="{627647F2-E777-4C04-B6DA-C0F4C1EB3E10}" type="pres">
      <dgm:prSet presAssocID="{0A91F7ED-326C-4C5D-AF09-FB2B47B9558C}" presName="LevelOneTextNode" presStyleLbl="node0" presStyleIdx="0" presStyleCnt="4">
        <dgm:presLayoutVars>
          <dgm:chPref val="3"/>
        </dgm:presLayoutVars>
      </dgm:prSet>
      <dgm:spPr/>
    </dgm:pt>
    <dgm:pt modelId="{FF059C1B-1C23-489E-9253-6C210EDE5779}" type="pres">
      <dgm:prSet presAssocID="{0A91F7ED-326C-4C5D-AF09-FB2B47B9558C}" presName="level2hierChild" presStyleCnt="0"/>
      <dgm:spPr/>
    </dgm:pt>
    <dgm:pt modelId="{61EFF4BF-6590-4285-A140-0F5FE3B5E9F8}" type="pres">
      <dgm:prSet presAssocID="{51612F86-13E5-45CC-B38E-BD56C3A31E3E}" presName="conn2-1" presStyleLbl="parChTrans1D2" presStyleIdx="0" presStyleCnt="5"/>
      <dgm:spPr/>
    </dgm:pt>
    <dgm:pt modelId="{1CDE5482-7636-4E30-AAC5-ECB24C673165}" type="pres">
      <dgm:prSet presAssocID="{51612F86-13E5-45CC-B38E-BD56C3A31E3E}" presName="connTx" presStyleLbl="parChTrans1D2" presStyleIdx="0" presStyleCnt="5"/>
      <dgm:spPr/>
    </dgm:pt>
    <dgm:pt modelId="{A1641738-C9DA-4554-A227-3E6AAE371F55}" type="pres">
      <dgm:prSet presAssocID="{7B3E93DA-3ACA-41D6-AF0A-EF683FD7E5F2}" presName="root2" presStyleCnt="0"/>
      <dgm:spPr/>
    </dgm:pt>
    <dgm:pt modelId="{547EFD71-BB6A-46DD-8A55-65BD7DF34F7C}" type="pres">
      <dgm:prSet presAssocID="{7B3E93DA-3ACA-41D6-AF0A-EF683FD7E5F2}" presName="LevelTwoTextNode" presStyleLbl="node2" presStyleIdx="0" presStyleCnt="5">
        <dgm:presLayoutVars>
          <dgm:chPref val="3"/>
        </dgm:presLayoutVars>
      </dgm:prSet>
      <dgm:spPr/>
    </dgm:pt>
    <dgm:pt modelId="{AF60ED57-BE43-4BDD-8926-92048C05870E}" type="pres">
      <dgm:prSet presAssocID="{7B3E93DA-3ACA-41D6-AF0A-EF683FD7E5F2}" presName="level3hierChild" presStyleCnt="0"/>
      <dgm:spPr/>
    </dgm:pt>
    <dgm:pt modelId="{8C9A12BD-AC63-43A8-B689-4042713E3435}" type="pres">
      <dgm:prSet presAssocID="{47649CA4-E104-4F73-97B6-83A87D736490}" presName="conn2-1" presStyleLbl="parChTrans1D3" presStyleIdx="0" presStyleCnt="5"/>
      <dgm:spPr/>
    </dgm:pt>
    <dgm:pt modelId="{B27A51F9-5FF4-4A0C-88ED-CF874FF9A916}" type="pres">
      <dgm:prSet presAssocID="{47649CA4-E104-4F73-97B6-83A87D736490}" presName="connTx" presStyleLbl="parChTrans1D3" presStyleIdx="0" presStyleCnt="5"/>
      <dgm:spPr/>
    </dgm:pt>
    <dgm:pt modelId="{55597E8A-37DB-4523-BA64-7CA5D8572BA1}" type="pres">
      <dgm:prSet presAssocID="{74D9B920-6D7E-4E03-90E2-AF0F003A070A}" presName="root2" presStyleCnt="0"/>
      <dgm:spPr/>
    </dgm:pt>
    <dgm:pt modelId="{2096A606-AC22-45A5-9392-1959744702CD}" type="pres">
      <dgm:prSet presAssocID="{74D9B920-6D7E-4E03-90E2-AF0F003A070A}" presName="LevelTwoTextNode" presStyleLbl="node3" presStyleIdx="0" presStyleCnt="5">
        <dgm:presLayoutVars>
          <dgm:chPref val="3"/>
        </dgm:presLayoutVars>
      </dgm:prSet>
      <dgm:spPr/>
    </dgm:pt>
    <dgm:pt modelId="{457E47FF-49BB-4EC4-A3FC-1BCF30EF6B94}" type="pres">
      <dgm:prSet presAssocID="{74D9B920-6D7E-4E03-90E2-AF0F003A070A}" presName="level3hierChild" presStyleCnt="0"/>
      <dgm:spPr/>
    </dgm:pt>
    <dgm:pt modelId="{841CC453-E674-4DFF-BFD1-AC37900464C2}" type="pres">
      <dgm:prSet presAssocID="{1DA79491-120C-45B2-AA47-0BAD313B2039}" presName="conn2-1" presStyleLbl="parChTrans1D3" presStyleIdx="1" presStyleCnt="5"/>
      <dgm:spPr/>
    </dgm:pt>
    <dgm:pt modelId="{5DDB3586-D2DB-4866-8B49-EC44D04FCCF8}" type="pres">
      <dgm:prSet presAssocID="{1DA79491-120C-45B2-AA47-0BAD313B2039}" presName="connTx" presStyleLbl="parChTrans1D3" presStyleIdx="1" presStyleCnt="5"/>
      <dgm:spPr/>
    </dgm:pt>
    <dgm:pt modelId="{A244A41D-B363-4327-9CF6-89EF285D9F1B}" type="pres">
      <dgm:prSet presAssocID="{4FE6E26B-8663-42E7-8FF7-9227C877AB72}" presName="root2" presStyleCnt="0"/>
      <dgm:spPr/>
    </dgm:pt>
    <dgm:pt modelId="{8ACB339F-BFAA-4187-B53D-CD5B7776F349}" type="pres">
      <dgm:prSet presAssocID="{4FE6E26B-8663-42E7-8FF7-9227C877AB72}" presName="LevelTwoTextNode" presStyleLbl="node3" presStyleIdx="1" presStyleCnt="5" custScaleX="312121" custScaleY="302275">
        <dgm:presLayoutVars>
          <dgm:chPref val="3"/>
        </dgm:presLayoutVars>
      </dgm:prSet>
      <dgm:spPr/>
    </dgm:pt>
    <dgm:pt modelId="{3FD25CB0-E1BD-4C03-9B1B-F93471707C95}" type="pres">
      <dgm:prSet presAssocID="{4FE6E26B-8663-42E7-8FF7-9227C877AB72}" presName="level3hierChild" presStyleCnt="0"/>
      <dgm:spPr/>
    </dgm:pt>
    <dgm:pt modelId="{421E0B9C-0D30-4D54-AF58-37B75756F677}" type="pres">
      <dgm:prSet presAssocID="{9F541C15-8B2B-4391-938C-802A20A6D203}" presName="conn2-1" presStyleLbl="parChTrans1D2" presStyleIdx="1" presStyleCnt="5"/>
      <dgm:spPr/>
    </dgm:pt>
    <dgm:pt modelId="{F6335D87-1238-4694-8575-63E215B2CB63}" type="pres">
      <dgm:prSet presAssocID="{9F541C15-8B2B-4391-938C-802A20A6D203}" presName="connTx" presStyleLbl="parChTrans1D2" presStyleIdx="1" presStyleCnt="5"/>
      <dgm:spPr/>
    </dgm:pt>
    <dgm:pt modelId="{D9EDE1DA-BF68-49B0-8734-9862655AFEC0}" type="pres">
      <dgm:prSet presAssocID="{3059D5C5-F351-4150-9DF3-9AD5C4805843}" presName="root2" presStyleCnt="0"/>
      <dgm:spPr/>
    </dgm:pt>
    <dgm:pt modelId="{9D59C8FE-08E2-45E9-883F-5EDDE314681C}" type="pres">
      <dgm:prSet presAssocID="{3059D5C5-F351-4150-9DF3-9AD5C4805843}" presName="LevelTwoTextNode" presStyleLbl="node2" presStyleIdx="1" presStyleCnt="5">
        <dgm:presLayoutVars>
          <dgm:chPref val="3"/>
        </dgm:presLayoutVars>
      </dgm:prSet>
      <dgm:spPr/>
    </dgm:pt>
    <dgm:pt modelId="{9EC31A6F-61D8-49B1-962F-B8CF329F5DCB}" type="pres">
      <dgm:prSet presAssocID="{3059D5C5-F351-4150-9DF3-9AD5C4805843}" presName="level3hierChild" presStyleCnt="0"/>
      <dgm:spPr/>
    </dgm:pt>
    <dgm:pt modelId="{5D8A2CB4-E752-48A5-A75E-12BAC44F8403}" type="pres">
      <dgm:prSet presAssocID="{94C0A89B-F0E4-4388-A020-7BB1CB2C0CCC}" presName="conn2-1" presStyleLbl="parChTrans1D3" presStyleIdx="2" presStyleCnt="5"/>
      <dgm:spPr/>
    </dgm:pt>
    <dgm:pt modelId="{3335C3DA-687F-4E54-93B6-8DA4C9734C34}" type="pres">
      <dgm:prSet presAssocID="{94C0A89B-F0E4-4388-A020-7BB1CB2C0CCC}" presName="connTx" presStyleLbl="parChTrans1D3" presStyleIdx="2" presStyleCnt="5"/>
      <dgm:spPr/>
    </dgm:pt>
    <dgm:pt modelId="{19079B3C-EC57-4FB3-98D2-3E413B973A6A}" type="pres">
      <dgm:prSet presAssocID="{EB642BF7-534F-484F-AC0C-93718E6CDED9}" presName="root2" presStyleCnt="0"/>
      <dgm:spPr/>
    </dgm:pt>
    <dgm:pt modelId="{49C52CDA-3EEA-436F-B1D8-6923AAB6070C}" type="pres">
      <dgm:prSet presAssocID="{EB642BF7-534F-484F-AC0C-93718E6CDED9}" presName="LevelTwoTextNode" presStyleLbl="node3" presStyleIdx="2" presStyleCnt="5">
        <dgm:presLayoutVars>
          <dgm:chPref val="3"/>
        </dgm:presLayoutVars>
      </dgm:prSet>
      <dgm:spPr/>
    </dgm:pt>
    <dgm:pt modelId="{822D38D3-B235-405F-BD44-3FBD04249709}" type="pres">
      <dgm:prSet presAssocID="{EB642BF7-534F-484F-AC0C-93718E6CDED9}" presName="level3hierChild" presStyleCnt="0"/>
      <dgm:spPr/>
    </dgm:pt>
    <dgm:pt modelId="{59587A94-CC86-4637-9B7C-14D47DB4A520}" type="pres">
      <dgm:prSet presAssocID="{357FB972-F8C4-44F1-8283-DD609FE6D50A}" presName="conn2-1" presStyleLbl="parChTrans1D2" presStyleIdx="2" presStyleCnt="5"/>
      <dgm:spPr/>
    </dgm:pt>
    <dgm:pt modelId="{D9DA01DD-D6FB-44B3-BB6E-AA8C7B2F0EBA}" type="pres">
      <dgm:prSet presAssocID="{357FB972-F8C4-44F1-8283-DD609FE6D50A}" presName="connTx" presStyleLbl="parChTrans1D2" presStyleIdx="2" presStyleCnt="5"/>
      <dgm:spPr/>
    </dgm:pt>
    <dgm:pt modelId="{8ABFD029-431E-4FD5-8D1F-19B93DEA27EF}" type="pres">
      <dgm:prSet presAssocID="{C672D731-1963-466F-BC5F-2A84644C6929}" presName="root2" presStyleCnt="0"/>
      <dgm:spPr/>
    </dgm:pt>
    <dgm:pt modelId="{1441852D-0E97-4886-9886-D84ACACE6D78}" type="pres">
      <dgm:prSet presAssocID="{C672D731-1963-466F-BC5F-2A84644C6929}" presName="LevelTwoTextNode" presStyleLbl="node2" presStyleIdx="2" presStyleCnt="5">
        <dgm:presLayoutVars>
          <dgm:chPref val="3"/>
        </dgm:presLayoutVars>
      </dgm:prSet>
      <dgm:spPr/>
    </dgm:pt>
    <dgm:pt modelId="{FBF11849-87E9-4326-AAB8-8E6953021735}" type="pres">
      <dgm:prSet presAssocID="{C672D731-1963-466F-BC5F-2A84644C6929}" presName="level3hierChild" presStyleCnt="0"/>
      <dgm:spPr/>
    </dgm:pt>
    <dgm:pt modelId="{651199B8-723F-4A40-B087-0CD255FF33F6}" type="pres">
      <dgm:prSet presAssocID="{E24CB6DD-5D4C-4B18-869E-933E8522BA34}" presName="conn2-1" presStyleLbl="parChTrans1D3" presStyleIdx="3" presStyleCnt="5"/>
      <dgm:spPr/>
    </dgm:pt>
    <dgm:pt modelId="{DAD71035-2202-49F8-9D5D-A97F30903695}" type="pres">
      <dgm:prSet presAssocID="{E24CB6DD-5D4C-4B18-869E-933E8522BA34}" presName="connTx" presStyleLbl="parChTrans1D3" presStyleIdx="3" presStyleCnt="5"/>
      <dgm:spPr/>
    </dgm:pt>
    <dgm:pt modelId="{4C42BB06-0AB9-4A6F-9F3F-97BB5DA3FA7C}" type="pres">
      <dgm:prSet presAssocID="{4ABD244E-7176-4587-BF0E-9D77CBC1981B}" presName="root2" presStyleCnt="0"/>
      <dgm:spPr/>
    </dgm:pt>
    <dgm:pt modelId="{2EE10622-FFC5-4ED0-BBF8-39AD9269990C}" type="pres">
      <dgm:prSet presAssocID="{4ABD244E-7176-4587-BF0E-9D77CBC1981B}" presName="LevelTwoTextNode" presStyleLbl="node3" presStyleIdx="3" presStyleCnt="5" custScaleY="151096">
        <dgm:presLayoutVars>
          <dgm:chPref val="3"/>
        </dgm:presLayoutVars>
      </dgm:prSet>
      <dgm:spPr/>
    </dgm:pt>
    <dgm:pt modelId="{972EEAE3-BF50-47A2-9ADD-CB06D5C46D02}" type="pres">
      <dgm:prSet presAssocID="{4ABD244E-7176-4587-BF0E-9D77CBC1981B}" presName="level3hierChild" presStyleCnt="0"/>
      <dgm:spPr/>
    </dgm:pt>
    <dgm:pt modelId="{59AC9ED4-5CFC-4D21-96EB-B1102F0896B2}" type="pres">
      <dgm:prSet presAssocID="{66C450E6-9A04-4FD0-A7E1-86BCE8DE1224}" presName="root1" presStyleCnt="0"/>
      <dgm:spPr/>
    </dgm:pt>
    <dgm:pt modelId="{FE14230F-C363-45F4-9ECE-A7CBA48A23E2}" type="pres">
      <dgm:prSet presAssocID="{66C450E6-9A04-4FD0-A7E1-86BCE8DE1224}" presName="LevelOneTextNode" presStyleLbl="node0" presStyleIdx="1" presStyleCnt="4">
        <dgm:presLayoutVars>
          <dgm:chPref val="3"/>
        </dgm:presLayoutVars>
      </dgm:prSet>
      <dgm:spPr/>
    </dgm:pt>
    <dgm:pt modelId="{FBEEC77C-7063-41A7-9B95-048E01D702C7}" type="pres">
      <dgm:prSet presAssocID="{66C450E6-9A04-4FD0-A7E1-86BCE8DE1224}" presName="level2hierChild" presStyleCnt="0"/>
      <dgm:spPr/>
    </dgm:pt>
    <dgm:pt modelId="{15E71AC1-D795-41D7-B1E2-147F773FB326}" type="pres">
      <dgm:prSet presAssocID="{79FD5D90-8573-437F-97D1-A3305567DED6}" presName="root1" presStyleCnt="0"/>
      <dgm:spPr/>
    </dgm:pt>
    <dgm:pt modelId="{191F689E-4039-4245-8DD4-BDFA90A9FE1C}" type="pres">
      <dgm:prSet presAssocID="{79FD5D90-8573-437F-97D1-A3305567DED6}" presName="LevelOneTextNode" presStyleLbl="node0" presStyleIdx="2" presStyleCnt="4">
        <dgm:presLayoutVars>
          <dgm:chPref val="3"/>
        </dgm:presLayoutVars>
      </dgm:prSet>
      <dgm:spPr/>
    </dgm:pt>
    <dgm:pt modelId="{0094A368-B781-43E7-9D72-716508C05850}" type="pres">
      <dgm:prSet presAssocID="{79FD5D90-8573-437F-97D1-A3305567DED6}" presName="level2hierChild" presStyleCnt="0"/>
      <dgm:spPr/>
    </dgm:pt>
    <dgm:pt modelId="{B4E44409-F169-4B24-B6DC-EE9D90E4788D}" type="pres">
      <dgm:prSet presAssocID="{D5FB6E94-3336-4843-923C-C280E6EC4719}" presName="conn2-1" presStyleLbl="parChTrans1D2" presStyleIdx="3" presStyleCnt="5"/>
      <dgm:spPr/>
    </dgm:pt>
    <dgm:pt modelId="{FE8577F4-B5FE-4F5B-AC48-0204139C52C1}" type="pres">
      <dgm:prSet presAssocID="{D5FB6E94-3336-4843-923C-C280E6EC4719}" presName="connTx" presStyleLbl="parChTrans1D2" presStyleIdx="3" presStyleCnt="5"/>
      <dgm:spPr/>
    </dgm:pt>
    <dgm:pt modelId="{131FCA71-E166-4C70-88BE-B3779EA174B6}" type="pres">
      <dgm:prSet presAssocID="{B40055C5-B357-43EC-8BB8-6420C0613AE5}" presName="root2" presStyleCnt="0"/>
      <dgm:spPr/>
    </dgm:pt>
    <dgm:pt modelId="{B739B43B-300C-4596-9D61-751EF70521FB}" type="pres">
      <dgm:prSet presAssocID="{B40055C5-B357-43EC-8BB8-6420C0613AE5}" presName="LevelTwoTextNode" presStyleLbl="node2" presStyleIdx="3" presStyleCnt="5" custScaleX="150349" custScaleY="144959">
        <dgm:presLayoutVars>
          <dgm:chPref val="3"/>
        </dgm:presLayoutVars>
      </dgm:prSet>
      <dgm:spPr/>
    </dgm:pt>
    <dgm:pt modelId="{90895D0E-8F9C-4F96-BE21-02462AF30923}" type="pres">
      <dgm:prSet presAssocID="{B40055C5-B357-43EC-8BB8-6420C0613AE5}" presName="level3hierChild" presStyleCnt="0"/>
      <dgm:spPr/>
    </dgm:pt>
    <dgm:pt modelId="{AF766EC0-099A-4893-9A88-FE6C6F54C2D5}" type="pres">
      <dgm:prSet presAssocID="{4B7568A1-5FC7-4BAF-B313-CF1E5BEF7DA9}" presName="conn2-1" presStyleLbl="parChTrans1D3" presStyleIdx="4" presStyleCnt="5"/>
      <dgm:spPr/>
    </dgm:pt>
    <dgm:pt modelId="{B5622B89-6778-4C66-98EF-0E0BD211FD02}" type="pres">
      <dgm:prSet presAssocID="{4B7568A1-5FC7-4BAF-B313-CF1E5BEF7DA9}" presName="connTx" presStyleLbl="parChTrans1D3" presStyleIdx="4" presStyleCnt="5"/>
      <dgm:spPr/>
    </dgm:pt>
    <dgm:pt modelId="{2E79B212-81E3-4120-B010-AF75F80003C7}" type="pres">
      <dgm:prSet presAssocID="{19EE8254-A9F5-4D93-977D-AEFDBF6118C4}" presName="root2" presStyleCnt="0"/>
      <dgm:spPr/>
    </dgm:pt>
    <dgm:pt modelId="{6C52C1DF-031D-4BF9-97F9-DB2C7BD5BB99}" type="pres">
      <dgm:prSet presAssocID="{19EE8254-A9F5-4D93-977D-AEFDBF6118C4}" presName="LevelTwoTextNode" presStyleLbl="node3" presStyleIdx="4" presStyleCnt="5" custScaleY="203098">
        <dgm:presLayoutVars>
          <dgm:chPref val="3"/>
        </dgm:presLayoutVars>
      </dgm:prSet>
      <dgm:spPr/>
    </dgm:pt>
    <dgm:pt modelId="{B1033986-AEC4-44B2-B157-E06A99301B0B}" type="pres">
      <dgm:prSet presAssocID="{19EE8254-A9F5-4D93-977D-AEFDBF6118C4}" presName="level3hierChild" presStyleCnt="0"/>
      <dgm:spPr/>
    </dgm:pt>
    <dgm:pt modelId="{E0D54429-3AE5-4BE2-B436-F80D8EFB2521}" type="pres">
      <dgm:prSet presAssocID="{F58E3DF1-96CF-4556-8573-E2CB88576F07}" presName="root1" presStyleCnt="0"/>
      <dgm:spPr/>
    </dgm:pt>
    <dgm:pt modelId="{C450FDC4-CCE0-42C7-AD6F-620E4AC44C1E}" type="pres">
      <dgm:prSet presAssocID="{F58E3DF1-96CF-4556-8573-E2CB88576F07}" presName="LevelOneTextNode" presStyleLbl="node0" presStyleIdx="3" presStyleCnt="4">
        <dgm:presLayoutVars>
          <dgm:chPref val="3"/>
        </dgm:presLayoutVars>
      </dgm:prSet>
      <dgm:spPr/>
    </dgm:pt>
    <dgm:pt modelId="{F72FCD60-8A02-47DE-99C1-A6D97F9AAA4A}" type="pres">
      <dgm:prSet presAssocID="{F58E3DF1-96CF-4556-8573-E2CB88576F07}" presName="level2hierChild" presStyleCnt="0"/>
      <dgm:spPr/>
    </dgm:pt>
    <dgm:pt modelId="{9DFB7A76-B9BA-49F7-B2D4-0B25686425FC}" type="pres">
      <dgm:prSet presAssocID="{951C088C-39B7-4CF8-8CF4-90047BEEDE09}" presName="conn2-1" presStyleLbl="parChTrans1D2" presStyleIdx="4" presStyleCnt="5"/>
      <dgm:spPr/>
    </dgm:pt>
    <dgm:pt modelId="{CC67FBA9-9880-468A-BC86-EAE70ACCC362}" type="pres">
      <dgm:prSet presAssocID="{951C088C-39B7-4CF8-8CF4-90047BEEDE09}" presName="connTx" presStyleLbl="parChTrans1D2" presStyleIdx="4" presStyleCnt="5"/>
      <dgm:spPr/>
    </dgm:pt>
    <dgm:pt modelId="{BCC4299D-F67C-4F65-BE93-4946C71CCABB}" type="pres">
      <dgm:prSet presAssocID="{7AA0462E-5850-4382-A83F-CF289351B0C7}" presName="root2" presStyleCnt="0"/>
      <dgm:spPr/>
    </dgm:pt>
    <dgm:pt modelId="{4620A655-D359-4B0A-8398-FFBDB8687736}" type="pres">
      <dgm:prSet presAssocID="{7AA0462E-5850-4382-A83F-CF289351B0C7}" presName="LevelTwoTextNode" presStyleLbl="node2" presStyleIdx="4" presStyleCnt="5" custScaleX="165534" custScaleY="141723">
        <dgm:presLayoutVars>
          <dgm:chPref val="3"/>
        </dgm:presLayoutVars>
      </dgm:prSet>
      <dgm:spPr/>
    </dgm:pt>
    <dgm:pt modelId="{EC0D8DE6-A0F1-4537-9D65-EF12CCEA5062}" type="pres">
      <dgm:prSet presAssocID="{7AA0462E-5850-4382-A83F-CF289351B0C7}" presName="level3hierChild" presStyleCnt="0"/>
      <dgm:spPr/>
    </dgm:pt>
  </dgm:ptLst>
  <dgm:cxnLst>
    <dgm:cxn modelId="{AA772408-DD2D-428C-B68F-B1B4418F7F60}" srcId="{B40055C5-B357-43EC-8BB8-6420C0613AE5}" destId="{19EE8254-A9F5-4D93-977D-AEFDBF6118C4}" srcOrd="0" destOrd="0" parTransId="{4B7568A1-5FC7-4BAF-B313-CF1E5BEF7DA9}" sibTransId="{3ACF352A-0475-4748-9912-400EF2621D5A}"/>
    <dgm:cxn modelId="{64C49C0D-1C7F-4975-B887-99FA3D466BAF}" srcId="{7B3E93DA-3ACA-41D6-AF0A-EF683FD7E5F2}" destId="{4FE6E26B-8663-42E7-8FF7-9227C877AB72}" srcOrd="1" destOrd="0" parTransId="{1DA79491-120C-45B2-AA47-0BAD313B2039}" sibTransId="{EE10037E-BE99-4FA6-85B4-E6820D5921FC}"/>
    <dgm:cxn modelId="{0A9DA40F-9A1A-498A-83B5-7512B0BC7FA1}" type="presOf" srcId="{74D9B920-6D7E-4E03-90E2-AF0F003A070A}" destId="{2096A606-AC22-45A5-9392-1959744702CD}" srcOrd="0" destOrd="0" presId="urn:microsoft.com/office/officeart/2005/8/layout/hierarchy2"/>
    <dgm:cxn modelId="{D85CB220-421A-4440-8155-71925CCDE0F8}" type="presOf" srcId="{19EE8254-A9F5-4D93-977D-AEFDBF6118C4}" destId="{6C52C1DF-031D-4BF9-97F9-DB2C7BD5BB99}" srcOrd="0" destOrd="0" presId="urn:microsoft.com/office/officeart/2005/8/layout/hierarchy2"/>
    <dgm:cxn modelId="{A1A62126-28E7-4A20-94FE-2AE80BAC38CF}" srcId="{BA9AE93F-47BC-4044-9536-26B03D76531E}" destId="{79FD5D90-8573-437F-97D1-A3305567DED6}" srcOrd="2" destOrd="0" parTransId="{B42B4BDB-10AA-4356-A546-6362ADF34180}" sibTransId="{790EA971-8AA1-4549-B5F1-F6FB649D1391}"/>
    <dgm:cxn modelId="{0E7DBA26-8FA0-41F6-8051-C30DD7C83CB8}" srcId="{BA9AE93F-47BC-4044-9536-26B03D76531E}" destId="{F58E3DF1-96CF-4556-8573-E2CB88576F07}" srcOrd="3" destOrd="0" parTransId="{C90F1153-887D-4E42-B27A-FA4A0DACB195}" sibTransId="{4C05B9AD-6920-4FF6-8158-22599CD6D42C}"/>
    <dgm:cxn modelId="{9A8A492E-3D28-46A6-B4E5-2FCCEE6CFF15}" type="presOf" srcId="{4B7568A1-5FC7-4BAF-B313-CF1E5BEF7DA9}" destId="{AF766EC0-099A-4893-9A88-FE6C6F54C2D5}" srcOrd="0" destOrd="0" presId="urn:microsoft.com/office/officeart/2005/8/layout/hierarchy2"/>
    <dgm:cxn modelId="{08A3382F-D04F-4956-B548-95B734C0FE0A}" type="presOf" srcId="{66C450E6-9A04-4FD0-A7E1-86BCE8DE1224}" destId="{FE14230F-C363-45F4-9ECE-A7CBA48A23E2}" srcOrd="0" destOrd="0" presId="urn:microsoft.com/office/officeart/2005/8/layout/hierarchy2"/>
    <dgm:cxn modelId="{278C1833-DAD4-4982-AF7D-3E51FB4CE3F3}" type="presOf" srcId="{3059D5C5-F351-4150-9DF3-9AD5C4805843}" destId="{9D59C8FE-08E2-45E9-883F-5EDDE314681C}" srcOrd="0" destOrd="0" presId="urn:microsoft.com/office/officeart/2005/8/layout/hierarchy2"/>
    <dgm:cxn modelId="{86E9973E-A5EA-44AF-A2E4-215B5EB591C7}" srcId="{F58E3DF1-96CF-4556-8573-E2CB88576F07}" destId="{7AA0462E-5850-4382-A83F-CF289351B0C7}" srcOrd="0" destOrd="0" parTransId="{951C088C-39B7-4CF8-8CF4-90047BEEDE09}" sibTransId="{F4C92214-9E94-4082-9B0F-F187A3CD8ECB}"/>
    <dgm:cxn modelId="{48E4AF3F-92C3-41EB-9CCF-B012697F6C82}" type="presOf" srcId="{47649CA4-E104-4F73-97B6-83A87D736490}" destId="{B27A51F9-5FF4-4A0C-88ED-CF874FF9A916}" srcOrd="1" destOrd="0" presId="urn:microsoft.com/office/officeart/2005/8/layout/hierarchy2"/>
    <dgm:cxn modelId="{62ECAC40-78F9-44E2-806E-45A6834696E2}" type="presOf" srcId="{4ABD244E-7176-4587-BF0E-9D77CBC1981B}" destId="{2EE10622-FFC5-4ED0-BBF8-39AD9269990C}" srcOrd="0" destOrd="0" presId="urn:microsoft.com/office/officeart/2005/8/layout/hierarchy2"/>
    <dgm:cxn modelId="{219BBD68-2BDB-4F08-A432-3968D5934040}" type="presOf" srcId="{0A91F7ED-326C-4C5D-AF09-FB2B47B9558C}" destId="{627647F2-E777-4C04-B6DA-C0F4C1EB3E10}" srcOrd="0" destOrd="0" presId="urn:microsoft.com/office/officeart/2005/8/layout/hierarchy2"/>
    <dgm:cxn modelId="{909C8849-F382-4D09-852D-19997EA8EEA9}" type="presOf" srcId="{79FD5D90-8573-437F-97D1-A3305567DED6}" destId="{191F689E-4039-4245-8DD4-BDFA90A9FE1C}" srcOrd="0" destOrd="0" presId="urn:microsoft.com/office/officeart/2005/8/layout/hierarchy2"/>
    <dgm:cxn modelId="{5CB7204A-F328-4A40-90D6-018F7DF57CA4}" srcId="{3059D5C5-F351-4150-9DF3-9AD5C4805843}" destId="{EB642BF7-534F-484F-AC0C-93718E6CDED9}" srcOrd="0" destOrd="0" parTransId="{94C0A89B-F0E4-4388-A020-7BB1CB2C0CCC}" sibTransId="{E830E097-7EF2-4FF6-AD6A-BA1E06B93849}"/>
    <dgm:cxn modelId="{76FEFC6A-F6C0-4072-B762-944320C21B3D}" type="presOf" srcId="{357FB972-F8C4-44F1-8283-DD609FE6D50A}" destId="{D9DA01DD-D6FB-44B3-BB6E-AA8C7B2F0EBA}" srcOrd="1" destOrd="0" presId="urn:microsoft.com/office/officeart/2005/8/layout/hierarchy2"/>
    <dgm:cxn modelId="{1BD80D4B-F625-47E4-9B98-BA49EF1E6B9D}" type="presOf" srcId="{9F541C15-8B2B-4391-938C-802A20A6D203}" destId="{F6335D87-1238-4694-8575-63E215B2CB63}" srcOrd="1" destOrd="0" presId="urn:microsoft.com/office/officeart/2005/8/layout/hierarchy2"/>
    <dgm:cxn modelId="{5149396B-943C-4919-A07A-0B6C93F3ED70}" srcId="{7B3E93DA-3ACA-41D6-AF0A-EF683FD7E5F2}" destId="{74D9B920-6D7E-4E03-90E2-AF0F003A070A}" srcOrd="0" destOrd="0" parTransId="{47649CA4-E104-4F73-97B6-83A87D736490}" sibTransId="{A5C4EE1D-2A65-4384-91C0-0D85BFAE901B}"/>
    <dgm:cxn modelId="{D6930C4C-AB2A-44A1-9DB8-6CEA336420C7}" srcId="{0A91F7ED-326C-4C5D-AF09-FB2B47B9558C}" destId="{C672D731-1963-466F-BC5F-2A84644C6929}" srcOrd="2" destOrd="0" parTransId="{357FB972-F8C4-44F1-8283-DD609FE6D50A}" sibTransId="{8C2D19F1-77DB-4DAD-B537-14396A131E78}"/>
    <dgm:cxn modelId="{3946D56D-B2EF-4804-9FA2-3673968B8073}" type="presOf" srcId="{51612F86-13E5-45CC-B38E-BD56C3A31E3E}" destId="{61EFF4BF-6590-4285-A140-0F5FE3B5E9F8}" srcOrd="0" destOrd="0" presId="urn:microsoft.com/office/officeart/2005/8/layout/hierarchy2"/>
    <dgm:cxn modelId="{56460372-5585-4017-8DBF-4C11558E1E75}" type="presOf" srcId="{1DA79491-120C-45B2-AA47-0BAD313B2039}" destId="{5DDB3586-D2DB-4866-8B49-EC44D04FCCF8}" srcOrd="1" destOrd="0" presId="urn:microsoft.com/office/officeart/2005/8/layout/hierarchy2"/>
    <dgm:cxn modelId="{4619C355-EC02-4B08-8375-5FFA0B413FDC}" type="presOf" srcId="{357FB972-F8C4-44F1-8283-DD609FE6D50A}" destId="{59587A94-CC86-4637-9B7C-14D47DB4A520}" srcOrd="0" destOrd="0" presId="urn:microsoft.com/office/officeart/2005/8/layout/hierarchy2"/>
    <dgm:cxn modelId="{932B9C56-4FA1-4508-8E52-82F36F9D6561}" srcId="{0A91F7ED-326C-4C5D-AF09-FB2B47B9558C}" destId="{3059D5C5-F351-4150-9DF3-9AD5C4805843}" srcOrd="1" destOrd="0" parTransId="{9F541C15-8B2B-4391-938C-802A20A6D203}" sibTransId="{1BE5D169-D06B-4749-B83B-BEAEC739EBB2}"/>
    <dgm:cxn modelId="{BE366777-B898-4D22-8CEE-782CB20B7E30}" type="presOf" srcId="{C672D731-1963-466F-BC5F-2A84644C6929}" destId="{1441852D-0E97-4886-9886-D84ACACE6D78}" srcOrd="0" destOrd="0" presId="urn:microsoft.com/office/officeart/2005/8/layout/hierarchy2"/>
    <dgm:cxn modelId="{BECD2479-0105-4AFC-9BDA-BB048C875349}" type="presOf" srcId="{51612F86-13E5-45CC-B38E-BD56C3A31E3E}" destId="{1CDE5482-7636-4E30-AAC5-ECB24C673165}" srcOrd="1" destOrd="0" presId="urn:microsoft.com/office/officeart/2005/8/layout/hierarchy2"/>
    <dgm:cxn modelId="{C68FC182-5C03-42F3-A1BC-B10EB317CA36}" type="presOf" srcId="{E24CB6DD-5D4C-4B18-869E-933E8522BA34}" destId="{DAD71035-2202-49F8-9D5D-A97F30903695}" srcOrd="1" destOrd="0" presId="urn:microsoft.com/office/officeart/2005/8/layout/hierarchy2"/>
    <dgm:cxn modelId="{93F2F784-89AA-4C5B-9412-E047C5B38E7F}" srcId="{0A91F7ED-326C-4C5D-AF09-FB2B47B9558C}" destId="{7B3E93DA-3ACA-41D6-AF0A-EF683FD7E5F2}" srcOrd="0" destOrd="0" parTransId="{51612F86-13E5-45CC-B38E-BD56C3A31E3E}" sibTransId="{471FF7C9-F30A-47BA-B2EC-A4A0B52B32B8}"/>
    <dgm:cxn modelId="{F1972385-B96F-4130-B96C-9FC2558782C7}" type="presOf" srcId="{4FE6E26B-8663-42E7-8FF7-9227C877AB72}" destId="{8ACB339F-BFAA-4187-B53D-CD5B7776F349}" srcOrd="0" destOrd="0" presId="urn:microsoft.com/office/officeart/2005/8/layout/hierarchy2"/>
    <dgm:cxn modelId="{FB76159A-3CDB-4EE3-A8F9-CFDA2EBDECBB}" type="presOf" srcId="{94C0A89B-F0E4-4388-A020-7BB1CB2C0CCC}" destId="{5D8A2CB4-E752-48A5-A75E-12BAC44F8403}" srcOrd="0" destOrd="0" presId="urn:microsoft.com/office/officeart/2005/8/layout/hierarchy2"/>
    <dgm:cxn modelId="{20A7D5A0-1FF5-432F-9FB7-06E652FCA8AD}" type="presOf" srcId="{9F541C15-8B2B-4391-938C-802A20A6D203}" destId="{421E0B9C-0D30-4D54-AF58-37B75756F677}" srcOrd="0" destOrd="0" presId="urn:microsoft.com/office/officeart/2005/8/layout/hierarchy2"/>
    <dgm:cxn modelId="{D33AA1A1-3996-4EDC-8877-4365398641BC}" type="presOf" srcId="{7AA0462E-5850-4382-A83F-CF289351B0C7}" destId="{4620A655-D359-4B0A-8398-FFBDB8687736}" srcOrd="0" destOrd="0" presId="urn:microsoft.com/office/officeart/2005/8/layout/hierarchy2"/>
    <dgm:cxn modelId="{B51E7FA7-85E7-4125-B166-BD9C39DFE113}" type="presOf" srcId="{94C0A89B-F0E4-4388-A020-7BB1CB2C0CCC}" destId="{3335C3DA-687F-4E54-93B6-8DA4C9734C34}" srcOrd="1" destOrd="0" presId="urn:microsoft.com/office/officeart/2005/8/layout/hierarchy2"/>
    <dgm:cxn modelId="{D60D03AA-E166-4E5F-B054-20D3760C9B65}" type="presOf" srcId="{EB642BF7-534F-484F-AC0C-93718E6CDED9}" destId="{49C52CDA-3EEA-436F-B1D8-6923AAB6070C}" srcOrd="0" destOrd="0" presId="urn:microsoft.com/office/officeart/2005/8/layout/hierarchy2"/>
    <dgm:cxn modelId="{474409B3-0150-450F-AA65-41E8EE926C83}" type="presOf" srcId="{951C088C-39B7-4CF8-8CF4-90047BEEDE09}" destId="{9DFB7A76-B9BA-49F7-B2D4-0B25686425FC}" srcOrd="0" destOrd="0" presId="urn:microsoft.com/office/officeart/2005/8/layout/hierarchy2"/>
    <dgm:cxn modelId="{015DCAB8-1B4F-4C3B-A148-A6115CE2DA48}" type="presOf" srcId="{1DA79491-120C-45B2-AA47-0BAD313B2039}" destId="{841CC453-E674-4DFF-BFD1-AC37900464C2}" srcOrd="0" destOrd="0" presId="urn:microsoft.com/office/officeart/2005/8/layout/hierarchy2"/>
    <dgm:cxn modelId="{05D265B9-1CFF-447F-B217-9CEAC4E03D94}" type="presOf" srcId="{D5FB6E94-3336-4843-923C-C280E6EC4719}" destId="{B4E44409-F169-4B24-B6DC-EE9D90E4788D}" srcOrd="0" destOrd="0" presId="urn:microsoft.com/office/officeart/2005/8/layout/hierarchy2"/>
    <dgm:cxn modelId="{1845D7BB-BB7B-4E90-A5CD-274B594A5664}" type="presOf" srcId="{47649CA4-E104-4F73-97B6-83A87D736490}" destId="{8C9A12BD-AC63-43A8-B689-4042713E3435}" srcOrd="0" destOrd="0" presId="urn:microsoft.com/office/officeart/2005/8/layout/hierarchy2"/>
    <dgm:cxn modelId="{872C89CF-21DF-4AE8-B43C-5EDCD03DC048}" type="presOf" srcId="{7B3E93DA-3ACA-41D6-AF0A-EF683FD7E5F2}" destId="{547EFD71-BB6A-46DD-8A55-65BD7DF34F7C}" srcOrd="0" destOrd="0" presId="urn:microsoft.com/office/officeart/2005/8/layout/hierarchy2"/>
    <dgm:cxn modelId="{88F186D1-6FE5-4F4D-9C8E-7ED7A16148B2}" srcId="{79FD5D90-8573-437F-97D1-A3305567DED6}" destId="{B40055C5-B357-43EC-8BB8-6420C0613AE5}" srcOrd="0" destOrd="0" parTransId="{D5FB6E94-3336-4843-923C-C280E6EC4719}" sibTransId="{21726C51-33F1-4585-9050-363BCAB9D105}"/>
    <dgm:cxn modelId="{FDE427D4-83E7-423F-9F66-3DB5308A77BF}" type="presOf" srcId="{F58E3DF1-96CF-4556-8573-E2CB88576F07}" destId="{C450FDC4-CCE0-42C7-AD6F-620E4AC44C1E}" srcOrd="0" destOrd="0" presId="urn:microsoft.com/office/officeart/2005/8/layout/hierarchy2"/>
    <dgm:cxn modelId="{FB502DD7-5DE0-4E4C-9DB7-2FB3FBB44F97}" type="presOf" srcId="{BA9AE93F-47BC-4044-9536-26B03D76531E}" destId="{DF416A15-AC99-4F18-A84A-8B47FF2C6DA6}" srcOrd="0" destOrd="0" presId="urn:microsoft.com/office/officeart/2005/8/layout/hierarchy2"/>
    <dgm:cxn modelId="{3D255DD7-EB5F-49C5-9B77-1DDBFF84C5D7}" srcId="{BA9AE93F-47BC-4044-9536-26B03D76531E}" destId="{0A91F7ED-326C-4C5D-AF09-FB2B47B9558C}" srcOrd="0" destOrd="0" parTransId="{214A0435-7FD4-4FB1-9235-C7A1DAD7D76C}" sibTransId="{6FE5D52E-2C46-41D2-974A-17CDA629F155}"/>
    <dgm:cxn modelId="{6DD777DD-D3AF-4DCE-B4C1-06CB3CE9DD84}" type="presOf" srcId="{D5FB6E94-3336-4843-923C-C280E6EC4719}" destId="{FE8577F4-B5FE-4F5B-AC48-0204139C52C1}" srcOrd="1" destOrd="0" presId="urn:microsoft.com/office/officeart/2005/8/layout/hierarchy2"/>
    <dgm:cxn modelId="{AE8971DF-B129-41A5-B32B-F1B2E8DEB728}" type="presOf" srcId="{4B7568A1-5FC7-4BAF-B313-CF1E5BEF7DA9}" destId="{B5622B89-6778-4C66-98EF-0E0BD211FD02}" srcOrd="1" destOrd="0" presId="urn:microsoft.com/office/officeart/2005/8/layout/hierarchy2"/>
    <dgm:cxn modelId="{FA6BBEE1-028A-4F87-B683-6680B632AB71}" type="presOf" srcId="{B40055C5-B357-43EC-8BB8-6420C0613AE5}" destId="{B739B43B-300C-4596-9D61-751EF70521FB}" srcOrd="0" destOrd="0" presId="urn:microsoft.com/office/officeart/2005/8/layout/hierarchy2"/>
    <dgm:cxn modelId="{4E6BFCE2-3E3F-4D87-988E-1DC5DEEDD59B}" srcId="{C672D731-1963-466F-BC5F-2A84644C6929}" destId="{4ABD244E-7176-4587-BF0E-9D77CBC1981B}" srcOrd="0" destOrd="0" parTransId="{E24CB6DD-5D4C-4B18-869E-933E8522BA34}" sibTransId="{5606BAAA-7410-4EE4-B88B-B3434F65F90F}"/>
    <dgm:cxn modelId="{9BA0B0F3-7DBB-4CCF-8267-CA5FC42411D4}" srcId="{BA9AE93F-47BC-4044-9536-26B03D76531E}" destId="{66C450E6-9A04-4FD0-A7E1-86BCE8DE1224}" srcOrd="1" destOrd="0" parTransId="{1B7D497A-614E-4D86-BD5B-53E7F36328B3}" sibTransId="{67EDF7B7-5343-4D54-8DB0-C3EC49BC7B43}"/>
    <dgm:cxn modelId="{707059F5-4573-40BD-BBC0-516FE087B2ED}" type="presOf" srcId="{E24CB6DD-5D4C-4B18-869E-933E8522BA34}" destId="{651199B8-723F-4A40-B087-0CD255FF33F6}" srcOrd="0" destOrd="0" presId="urn:microsoft.com/office/officeart/2005/8/layout/hierarchy2"/>
    <dgm:cxn modelId="{B1FE27FB-C05E-499C-BDF8-AEDD56B8A78A}" type="presOf" srcId="{951C088C-39B7-4CF8-8CF4-90047BEEDE09}" destId="{CC67FBA9-9880-468A-BC86-EAE70ACCC362}" srcOrd="1" destOrd="0" presId="urn:microsoft.com/office/officeart/2005/8/layout/hierarchy2"/>
    <dgm:cxn modelId="{208F3D5E-E74C-427F-A72F-67F5C4AF013B}" type="presParOf" srcId="{DF416A15-AC99-4F18-A84A-8B47FF2C6DA6}" destId="{B35C0976-9DA1-417D-8A8D-E91E711FADA0}" srcOrd="0" destOrd="0" presId="urn:microsoft.com/office/officeart/2005/8/layout/hierarchy2"/>
    <dgm:cxn modelId="{86F2EA87-A860-49B8-9F31-07BC6B261417}" type="presParOf" srcId="{B35C0976-9DA1-417D-8A8D-E91E711FADA0}" destId="{627647F2-E777-4C04-B6DA-C0F4C1EB3E10}" srcOrd="0" destOrd="0" presId="urn:microsoft.com/office/officeart/2005/8/layout/hierarchy2"/>
    <dgm:cxn modelId="{4DB47397-D0CF-435A-941F-25DCC845D504}" type="presParOf" srcId="{B35C0976-9DA1-417D-8A8D-E91E711FADA0}" destId="{FF059C1B-1C23-489E-9253-6C210EDE5779}" srcOrd="1" destOrd="0" presId="urn:microsoft.com/office/officeart/2005/8/layout/hierarchy2"/>
    <dgm:cxn modelId="{27DD1A4D-FDA0-4E41-AD7E-644EEC570B06}" type="presParOf" srcId="{FF059C1B-1C23-489E-9253-6C210EDE5779}" destId="{61EFF4BF-6590-4285-A140-0F5FE3B5E9F8}" srcOrd="0" destOrd="0" presId="urn:microsoft.com/office/officeart/2005/8/layout/hierarchy2"/>
    <dgm:cxn modelId="{4CBD0C8D-DA41-4687-9E34-17941653F56C}" type="presParOf" srcId="{61EFF4BF-6590-4285-A140-0F5FE3B5E9F8}" destId="{1CDE5482-7636-4E30-AAC5-ECB24C673165}" srcOrd="0" destOrd="0" presId="urn:microsoft.com/office/officeart/2005/8/layout/hierarchy2"/>
    <dgm:cxn modelId="{FD56B2CC-6403-4D46-86CC-78567C951532}" type="presParOf" srcId="{FF059C1B-1C23-489E-9253-6C210EDE5779}" destId="{A1641738-C9DA-4554-A227-3E6AAE371F55}" srcOrd="1" destOrd="0" presId="urn:microsoft.com/office/officeart/2005/8/layout/hierarchy2"/>
    <dgm:cxn modelId="{A7BCAC33-905F-4EF0-B4E6-E2C0FF61228B}" type="presParOf" srcId="{A1641738-C9DA-4554-A227-3E6AAE371F55}" destId="{547EFD71-BB6A-46DD-8A55-65BD7DF34F7C}" srcOrd="0" destOrd="0" presId="urn:microsoft.com/office/officeart/2005/8/layout/hierarchy2"/>
    <dgm:cxn modelId="{C2375B39-B4DE-40BD-8743-A8D474325477}" type="presParOf" srcId="{A1641738-C9DA-4554-A227-3E6AAE371F55}" destId="{AF60ED57-BE43-4BDD-8926-92048C05870E}" srcOrd="1" destOrd="0" presId="urn:microsoft.com/office/officeart/2005/8/layout/hierarchy2"/>
    <dgm:cxn modelId="{1A3F030C-0BC7-4EEA-B3FF-27070A78D5F5}" type="presParOf" srcId="{AF60ED57-BE43-4BDD-8926-92048C05870E}" destId="{8C9A12BD-AC63-43A8-B689-4042713E3435}" srcOrd="0" destOrd="0" presId="urn:microsoft.com/office/officeart/2005/8/layout/hierarchy2"/>
    <dgm:cxn modelId="{918BD13A-183C-47FB-80B2-CDA632A890F6}" type="presParOf" srcId="{8C9A12BD-AC63-43A8-B689-4042713E3435}" destId="{B27A51F9-5FF4-4A0C-88ED-CF874FF9A916}" srcOrd="0" destOrd="0" presId="urn:microsoft.com/office/officeart/2005/8/layout/hierarchy2"/>
    <dgm:cxn modelId="{0181044D-79AD-4824-B5E4-40758256CD30}" type="presParOf" srcId="{AF60ED57-BE43-4BDD-8926-92048C05870E}" destId="{55597E8A-37DB-4523-BA64-7CA5D8572BA1}" srcOrd="1" destOrd="0" presId="urn:microsoft.com/office/officeart/2005/8/layout/hierarchy2"/>
    <dgm:cxn modelId="{DCAEF672-F322-463B-ADF6-F53A4457CD39}" type="presParOf" srcId="{55597E8A-37DB-4523-BA64-7CA5D8572BA1}" destId="{2096A606-AC22-45A5-9392-1959744702CD}" srcOrd="0" destOrd="0" presId="urn:microsoft.com/office/officeart/2005/8/layout/hierarchy2"/>
    <dgm:cxn modelId="{369B051B-8220-4F17-98A9-51B8C7D77EEF}" type="presParOf" srcId="{55597E8A-37DB-4523-BA64-7CA5D8572BA1}" destId="{457E47FF-49BB-4EC4-A3FC-1BCF30EF6B94}" srcOrd="1" destOrd="0" presId="urn:microsoft.com/office/officeart/2005/8/layout/hierarchy2"/>
    <dgm:cxn modelId="{B81171ED-E23C-412F-9D04-11B114DD9A56}" type="presParOf" srcId="{AF60ED57-BE43-4BDD-8926-92048C05870E}" destId="{841CC453-E674-4DFF-BFD1-AC37900464C2}" srcOrd="2" destOrd="0" presId="urn:microsoft.com/office/officeart/2005/8/layout/hierarchy2"/>
    <dgm:cxn modelId="{886B725A-ADF9-4233-B59B-296F08EF6B0E}" type="presParOf" srcId="{841CC453-E674-4DFF-BFD1-AC37900464C2}" destId="{5DDB3586-D2DB-4866-8B49-EC44D04FCCF8}" srcOrd="0" destOrd="0" presId="urn:microsoft.com/office/officeart/2005/8/layout/hierarchy2"/>
    <dgm:cxn modelId="{8AE5ADC4-C610-41CB-9DAB-8A46528EF372}" type="presParOf" srcId="{AF60ED57-BE43-4BDD-8926-92048C05870E}" destId="{A244A41D-B363-4327-9CF6-89EF285D9F1B}" srcOrd="3" destOrd="0" presId="urn:microsoft.com/office/officeart/2005/8/layout/hierarchy2"/>
    <dgm:cxn modelId="{172E34D2-1A40-4793-AB30-6AF85CA5E404}" type="presParOf" srcId="{A244A41D-B363-4327-9CF6-89EF285D9F1B}" destId="{8ACB339F-BFAA-4187-B53D-CD5B7776F349}" srcOrd="0" destOrd="0" presId="urn:microsoft.com/office/officeart/2005/8/layout/hierarchy2"/>
    <dgm:cxn modelId="{FD996E10-D301-4B06-AEA8-78D55E2F5403}" type="presParOf" srcId="{A244A41D-B363-4327-9CF6-89EF285D9F1B}" destId="{3FD25CB0-E1BD-4C03-9B1B-F93471707C95}" srcOrd="1" destOrd="0" presId="urn:microsoft.com/office/officeart/2005/8/layout/hierarchy2"/>
    <dgm:cxn modelId="{65B9B34F-2063-4C1A-9E29-301FBC37CE8B}" type="presParOf" srcId="{FF059C1B-1C23-489E-9253-6C210EDE5779}" destId="{421E0B9C-0D30-4D54-AF58-37B75756F677}" srcOrd="2" destOrd="0" presId="urn:microsoft.com/office/officeart/2005/8/layout/hierarchy2"/>
    <dgm:cxn modelId="{87660DB1-3E58-476B-9DBC-9751723E820B}" type="presParOf" srcId="{421E0B9C-0D30-4D54-AF58-37B75756F677}" destId="{F6335D87-1238-4694-8575-63E215B2CB63}" srcOrd="0" destOrd="0" presId="urn:microsoft.com/office/officeart/2005/8/layout/hierarchy2"/>
    <dgm:cxn modelId="{0D8FC499-0480-4400-82FC-E240B7856335}" type="presParOf" srcId="{FF059C1B-1C23-489E-9253-6C210EDE5779}" destId="{D9EDE1DA-BF68-49B0-8734-9862655AFEC0}" srcOrd="3" destOrd="0" presId="urn:microsoft.com/office/officeart/2005/8/layout/hierarchy2"/>
    <dgm:cxn modelId="{F3791BE1-9A3A-4241-8E9D-8CE96D85EB69}" type="presParOf" srcId="{D9EDE1DA-BF68-49B0-8734-9862655AFEC0}" destId="{9D59C8FE-08E2-45E9-883F-5EDDE314681C}" srcOrd="0" destOrd="0" presId="urn:microsoft.com/office/officeart/2005/8/layout/hierarchy2"/>
    <dgm:cxn modelId="{7949E981-C3DF-421C-AB74-7C514935FF3A}" type="presParOf" srcId="{D9EDE1DA-BF68-49B0-8734-9862655AFEC0}" destId="{9EC31A6F-61D8-49B1-962F-B8CF329F5DCB}" srcOrd="1" destOrd="0" presId="urn:microsoft.com/office/officeart/2005/8/layout/hierarchy2"/>
    <dgm:cxn modelId="{4DE7EDE9-D83A-44D3-BEE4-C8728C3FD3C4}" type="presParOf" srcId="{9EC31A6F-61D8-49B1-962F-B8CF329F5DCB}" destId="{5D8A2CB4-E752-48A5-A75E-12BAC44F8403}" srcOrd="0" destOrd="0" presId="urn:microsoft.com/office/officeart/2005/8/layout/hierarchy2"/>
    <dgm:cxn modelId="{EAD5B608-8AF4-432F-A7AD-8652261C2E94}" type="presParOf" srcId="{5D8A2CB4-E752-48A5-A75E-12BAC44F8403}" destId="{3335C3DA-687F-4E54-93B6-8DA4C9734C34}" srcOrd="0" destOrd="0" presId="urn:microsoft.com/office/officeart/2005/8/layout/hierarchy2"/>
    <dgm:cxn modelId="{AA0299A2-6399-40EE-9876-3062D9D53C31}" type="presParOf" srcId="{9EC31A6F-61D8-49B1-962F-B8CF329F5DCB}" destId="{19079B3C-EC57-4FB3-98D2-3E413B973A6A}" srcOrd="1" destOrd="0" presId="urn:microsoft.com/office/officeart/2005/8/layout/hierarchy2"/>
    <dgm:cxn modelId="{E6C18353-5179-4F59-BEFD-5739E0C33DCA}" type="presParOf" srcId="{19079B3C-EC57-4FB3-98D2-3E413B973A6A}" destId="{49C52CDA-3EEA-436F-B1D8-6923AAB6070C}" srcOrd="0" destOrd="0" presId="urn:microsoft.com/office/officeart/2005/8/layout/hierarchy2"/>
    <dgm:cxn modelId="{513E17DD-0D37-4CB8-AF6F-3FCCE5A93F0D}" type="presParOf" srcId="{19079B3C-EC57-4FB3-98D2-3E413B973A6A}" destId="{822D38D3-B235-405F-BD44-3FBD04249709}" srcOrd="1" destOrd="0" presId="urn:microsoft.com/office/officeart/2005/8/layout/hierarchy2"/>
    <dgm:cxn modelId="{C9181E02-F85C-46D8-83CF-AEB3B8E688B4}" type="presParOf" srcId="{FF059C1B-1C23-489E-9253-6C210EDE5779}" destId="{59587A94-CC86-4637-9B7C-14D47DB4A520}" srcOrd="4" destOrd="0" presId="urn:microsoft.com/office/officeart/2005/8/layout/hierarchy2"/>
    <dgm:cxn modelId="{CFCE5FDF-F6FE-4FF2-9ABB-D6D2A28DF07F}" type="presParOf" srcId="{59587A94-CC86-4637-9B7C-14D47DB4A520}" destId="{D9DA01DD-D6FB-44B3-BB6E-AA8C7B2F0EBA}" srcOrd="0" destOrd="0" presId="urn:microsoft.com/office/officeart/2005/8/layout/hierarchy2"/>
    <dgm:cxn modelId="{17256CAC-CDA5-4EFC-94EE-E7CE1AB23AE9}" type="presParOf" srcId="{FF059C1B-1C23-489E-9253-6C210EDE5779}" destId="{8ABFD029-431E-4FD5-8D1F-19B93DEA27EF}" srcOrd="5" destOrd="0" presId="urn:microsoft.com/office/officeart/2005/8/layout/hierarchy2"/>
    <dgm:cxn modelId="{8695CDA6-8D9C-4D4A-BC8B-209AC2F73F38}" type="presParOf" srcId="{8ABFD029-431E-4FD5-8D1F-19B93DEA27EF}" destId="{1441852D-0E97-4886-9886-D84ACACE6D78}" srcOrd="0" destOrd="0" presId="urn:microsoft.com/office/officeart/2005/8/layout/hierarchy2"/>
    <dgm:cxn modelId="{4E0C3CB7-EE8E-4C7C-A189-35C4FBF5C7FD}" type="presParOf" srcId="{8ABFD029-431E-4FD5-8D1F-19B93DEA27EF}" destId="{FBF11849-87E9-4326-AAB8-8E6953021735}" srcOrd="1" destOrd="0" presId="urn:microsoft.com/office/officeart/2005/8/layout/hierarchy2"/>
    <dgm:cxn modelId="{C736AA2E-BAAA-4B3D-AAA5-9FAE14640F47}" type="presParOf" srcId="{FBF11849-87E9-4326-AAB8-8E6953021735}" destId="{651199B8-723F-4A40-B087-0CD255FF33F6}" srcOrd="0" destOrd="0" presId="urn:microsoft.com/office/officeart/2005/8/layout/hierarchy2"/>
    <dgm:cxn modelId="{AB98A5BA-ADF6-4050-BDF5-A414B124C711}" type="presParOf" srcId="{651199B8-723F-4A40-B087-0CD255FF33F6}" destId="{DAD71035-2202-49F8-9D5D-A97F30903695}" srcOrd="0" destOrd="0" presId="urn:microsoft.com/office/officeart/2005/8/layout/hierarchy2"/>
    <dgm:cxn modelId="{C96810A8-D096-4957-89DB-6C49A07363B3}" type="presParOf" srcId="{FBF11849-87E9-4326-AAB8-8E6953021735}" destId="{4C42BB06-0AB9-4A6F-9F3F-97BB5DA3FA7C}" srcOrd="1" destOrd="0" presId="urn:microsoft.com/office/officeart/2005/8/layout/hierarchy2"/>
    <dgm:cxn modelId="{EF4A8509-3711-41EC-A358-35C44A08E67E}" type="presParOf" srcId="{4C42BB06-0AB9-4A6F-9F3F-97BB5DA3FA7C}" destId="{2EE10622-FFC5-4ED0-BBF8-39AD9269990C}" srcOrd="0" destOrd="0" presId="urn:microsoft.com/office/officeart/2005/8/layout/hierarchy2"/>
    <dgm:cxn modelId="{296D7209-11A4-48E5-A87D-CBBB7DDCE13E}" type="presParOf" srcId="{4C42BB06-0AB9-4A6F-9F3F-97BB5DA3FA7C}" destId="{972EEAE3-BF50-47A2-9ADD-CB06D5C46D02}" srcOrd="1" destOrd="0" presId="urn:microsoft.com/office/officeart/2005/8/layout/hierarchy2"/>
    <dgm:cxn modelId="{E96DF078-25A0-47D7-831F-732A0A9BB32E}" type="presParOf" srcId="{DF416A15-AC99-4F18-A84A-8B47FF2C6DA6}" destId="{59AC9ED4-5CFC-4D21-96EB-B1102F0896B2}" srcOrd="1" destOrd="0" presId="urn:microsoft.com/office/officeart/2005/8/layout/hierarchy2"/>
    <dgm:cxn modelId="{9CCAF5BE-68F7-4572-B4F3-E9EEC0824986}" type="presParOf" srcId="{59AC9ED4-5CFC-4D21-96EB-B1102F0896B2}" destId="{FE14230F-C363-45F4-9ECE-A7CBA48A23E2}" srcOrd="0" destOrd="0" presId="urn:microsoft.com/office/officeart/2005/8/layout/hierarchy2"/>
    <dgm:cxn modelId="{9A479349-25CC-4790-BB89-EF9C945E462E}" type="presParOf" srcId="{59AC9ED4-5CFC-4D21-96EB-B1102F0896B2}" destId="{FBEEC77C-7063-41A7-9B95-048E01D702C7}" srcOrd="1" destOrd="0" presId="urn:microsoft.com/office/officeart/2005/8/layout/hierarchy2"/>
    <dgm:cxn modelId="{E83FBE3D-BE4E-4B13-BD90-B2A7F72E5FDD}" type="presParOf" srcId="{DF416A15-AC99-4F18-A84A-8B47FF2C6DA6}" destId="{15E71AC1-D795-41D7-B1E2-147F773FB326}" srcOrd="2" destOrd="0" presId="urn:microsoft.com/office/officeart/2005/8/layout/hierarchy2"/>
    <dgm:cxn modelId="{36539BD1-2D83-46BB-B088-DCC1CED27B35}" type="presParOf" srcId="{15E71AC1-D795-41D7-B1E2-147F773FB326}" destId="{191F689E-4039-4245-8DD4-BDFA90A9FE1C}" srcOrd="0" destOrd="0" presId="urn:microsoft.com/office/officeart/2005/8/layout/hierarchy2"/>
    <dgm:cxn modelId="{59D2BA21-7697-40C2-A6F4-C8A1AF26C66A}" type="presParOf" srcId="{15E71AC1-D795-41D7-B1E2-147F773FB326}" destId="{0094A368-B781-43E7-9D72-716508C05850}" srcOrd="1" destOrd="0" presId="urn:microsoft.com/office/officeart/2005/8/layout/hierarchy2"/>
    <dgm:cxn modelId="{BCC0D2CA-F5E0-4565-A5A8-3C3E6CE3C2CF}" type="presParOf" srcId="{0094A368-B781-43E7-9D72-716508C05850}" destId="{B4E44409-F169-4B24-B6DC-EE9D90E4788D}" srcOrd="0" destOrd="0" presId="urn:microsoft.com/office/officeart/2005/8/layout/hierarchy2"/>
    <dgm:cxn modelId="{C8CA421A-A553-416D-86D5-EB2CD0353633}" type="presParOf" srcId="{B4E44409-F169-4B24-B6DC-EE9D90E4788D}" destId="{FE8577F4-B5FE-4F5B-AC48-0204139C52C1}" srcOrd="0" destOrd="0" presId="urn:microsoft.com/office/officeart/2005/8/layout/hierarchy2"/>
    <dgm:cxn modelId="{55A59D05-C8FB-43EE-8A0E-12D8C66D5367}" type="presParOf" srcId="{0094A368-B781-43E7-9D72-716508C05850}" destId="{131FCA71-E166-4C70-88BE-B3779EA174B6}" srcOrd="1" destOrd="0" presId="urn:microsoft.com/office/officeart/2005/8/layout/hierarchy2"/>
    <dgm:cxn modelId="{B7B01EDA-B1CF-4BF2-AEA1-D7040D9FBBAE}" type="presParOf" srcId="{131FCA71-E166-4C70-88BE-B3779EA174B6}" destId="{B739B43B-300C-4596-9D61-751EF70521FB}" srcOrd="0" destOrd="0" presId="urn:microsoft.com/office/officeart/2005/8/layout/hierarchy2"/>
    <dgm:cxn modelId="{849BA0A5-50C4-427A-A7C5-B9EA9DE9D0AC}" type="presParOf" srcId="{131FCA71-E166-4C70-88BE-B3779EA174B6}" destId="{90895D0E-8F9C-4F96-BE21-02462AF30923}" srcOrd="1" destOrd="0" presId="urn:microsoft.com/office/officeart/2005/8/layout/hierarchy2"/>
    <dgm:cxn modelId="{F9865DE9-64D9-4E11-9B8A-123B4CDFA26A}" type="presParOf" srcId="{90895D0E-8F9C-4F96-BE21-02462AF30923}" destId="{AF766EC0-099A-4893-9A88-FE6C6F54C2D5}" srcOrd="0" destOrd="0" presId="urn:microsoft.com/office/officeart/2005/8/layout/hierarchy2"/>
    <dgm:cxn modelId="{327156C0-415A-4D28-BD87-8BE938F3BF2A}" type="presParOf" srcId="{AF766EC0-099A-4893-9A88-FE6C6F54C2D5}" destId="{B5622B89-6778-4C66-98EF-0E0BD211FD02}" srcOrd="0" destOrd="0" presId="urn:microsoft.com/office/officeart/2005/8/layout/hierarchy2"/>
    <dgm:cxn modelId="{C42B8222-51F2-44EE-B576-E90FE4F26801}" type="presParOf" srcId="{90895D0E-8F9C-4F96-BE21-02462AF30923}" destId="{2E79B212-81E3-4120-B010-AF75F80003C7}" srcOrd="1" destOrd="0" presId="urn:microsoft.com/office/officeart/2005/8/layout/hierarchy2"/>
    <dgm:cxn modelId="{7F8E42EA-062D-4EDA-AC40-CA4692401DF4}" type="presParOf" srcId="{2E79B212-81E3-4120-B010-AF75F80003C7}" destId="{6C52C1DF-031D-4BF9-97F9-DB2C7BD5BB99}" srcOrd="0" destOrd="0" presId="urn:microsoft.com/office/officeart/2005/8/layout/hierarchy2"/>
    <dgm:cxn modelId="{FB1AD2F2-EFAA-41FE-B200-90729066A117}" type="presParOf" srcId="{2E79B212-81E3-4120-B010-AF75F80003C7}" destId="{B1033986-AEC4-44B2-B157-E06A99301B0B}" srcOrd="1" destOrd="0" presId="urn:microsoft.com/office/officeart/2005/8/layout/hierarchy2"/>
    <dgm:cxn modelId="{BA4C09F5-11D2-419B-A68D-5E6635281250}" type="presParOf" srcId="{DF416A15-AC99-4F18-A84A-8B47FF2C6DA6}" destId="{E0D54429-3AE5-4BE2-B436-F80D8EFB2521}" srcOrd="3" destOrd="0" presId="urn:microsoft.com/office/officeart/2005/8/layout/hierarchy2"/>
    <dgm:cxn modelId="{5EAD8B5E-FC1A-454D-AC87-5D7773BB07C1}" type="presParOf" srcId="{E0D54429-3AE5-4BE2-B436-F80D8EFB2521}" destId="{C450FDC4-CCE0-42C7-AD6F-620E4AC44C1E}" srcOrd="0" destOrd="0" presId="urn:microsoft.com/office/officeart/2005/8/layout/hierarchy2"/>
    <dgm:cxn modelId="{02BE1091-5518-4916-B761-B7FE9E2B3F06}" type="presParOf" srcId="{E0D54429-3AE5-4BE2-B436-F80D8EFB2521}" destId="{F72FCD60-8A02-47DE-99C1-A6D97F9AAA4A}" srcOrd="1" destOrd="0" presId="urn:microsoft.com/office/officeart/2005/8/layout/hierarchy2"/>
    <dgm:cxn modelId="{9D2150C7-5663-4C8E-A066-1247466C337E}" type="presParOf" srcId="{F72FCD60-8A02-47DE-99C1-A6D97F9AAA4A}" destId="{9DFB7A76-B9BA-49F7-B2D4-0B25686425FC}" srcOrd="0" destOrd="0" presId="urn:microsoft.com/office/officeart/2005/8/layout/hierarchy2"/>
    <dgm:cxn modelId="{9DD0350E-5976-4A3F-B667-8142D5299B3E}" type="presParOf" srcId="{9DFB7A76-B9BA-49F7-B2D4-0B25686425FC}" destId="{CC67FBA9-9880-468A-BC86-EAE70ACCC362}" srcOrd="0" destOrd="0" presId="urn:microsoft.com/office/officeart/2005/8/layout/hierarchy2"/>
    <dgm:cxn modelId="{32BB05BB-083B-4A62-9727-79BDB2472123}" type="presParOf" srcId="{F72FCD60-8A02-47DE-99C1-A6D97F9AAA4A}" destId="{BCC4299D-F67C-4F65-BE93-4946C71CCABB}" srcOrd="1" destOrd="0" presId="urn:microsoft.com/office/officeart/2005/8/layout/hierarchy2"/>
    <dgm:cxn modelId="{2878A902-E43A-4BED-B4B6-765E84B78618}" type="presParOf" srcId="{BCC4299D-F67C-4F65-BE93-4946C71CCABB}" destId="{4620A655-D359-4B0A-8398-FFBDB8687736}" srcOrd="0" destOrd="0" presId="urn:microsoft.com/office/officeart/2005/8/layout/hierarchy2"/>
    <dgm:cxn modelId="{3DF3E535-A807-4324-8B6C-1232C776D60E}" type="presParOf" srcId="{BCC4299D-F67C-4F65-BE93-4946C71CCABB}" destId="{EC0D8DE6-A0F1-4537-9D65-EF12CCEA506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7647F2-E777-4C04-B6DA-C0F4C1EB3E10}">
      <dsp:nvSpPr>
        <dsp:cNvPr id="0" name=""/>
        <dsp:cNvSpPr/>
      </dsp:nvSpPr>
      <dsp:spPr>
        <a:xfrm>
          <a:off x="1305762" y="2238461"/>
          <a:ext cx="1221105" cy="610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Armature</a:t>
          </a:r>
          <a:endParaRPr kumimoji="1" lang="ja-JP" altLang="en-US" sz="800" kern="1200" dirty="0"/>
        </a:p>
      </dsp:txBody>
      <dsp:txXfrm>
        <a:off x="1323644" y="2256343"/>
        <a:ext cx="1185341" cy="574788"/>
      </dsp:txXfrm>
    </dsp:sp>
    <dsp:sp modelId="{61EFF4BF-6590-4285-A140-0F5FE3B5E9F8}">
      <dsp:nvSpPr>
        <dsp:cNvPr id="0" name=""/>
        <dsp:cNvSpPr/>
      </dsp:nvSpPr>
      <dsp:spPr>
        <a:xfrm rot="17467294">
          <a:off x="2093352" y="1902927"/>
          <a:ext cx="1355474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1355474" y="86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2737202" y="1877645"/>
        <a:ext cx="67773" cy="67773"/>
      </dsp:txXfrm>
    </dsp:sp>
    <dsp:sp modelId="{547EFD71-BB6A-46DD-8A55-65BD7DF34F7C}">
      <dsp:nvSpPr>
        <dsp:cNvPr id="0" name=""/>
        <dsp:cNvSpPr/>
      </dsp:nvSpPr>
      <dsp:spPr>
        <a:xfrm>
          <a:off x="3015310" y="974051"/>
          <a:ext cx="1221105" cy="610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Data of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object</a:t>
          </a:r>
          <a:endParaRPr kumimoji="1" lang="ja-JP" altLang="en-US" sz="800" kern="1200" dirty="0"/>
        </a:p>
      </dsp:txBody>
      <dsp:txXfrm>
        <a:off x="3033192" y="991933"/>
        <a:ext cx="1185341" cy="574788"/>
      </dsp:txXfrm>
    </dsp:sp>
    <dsp:sp modelId="{8C9A12BD-AC63-43A8-B689-4042713E3435}">
      <dsp:nvSpPr>
        <dsp:cNvPr id="0" name=""/>
        <dsp:cNvSpPr/>
      </dsp:nvSpPr>
      <dsp:spPr>
        <a:xfrm rot="17805693">
          <a:off x="3938259" y="786439"/>
          <a:ext cx="1084755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1084755" y="86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4453518" y="767925"/>
        <a:ext cx="54237" cy="54237"/>
      </dsp:txXfrm>
    </dsp:sp>
    <dsp:sp modelId="{2096A606-AC22-45A5-9392-1959744702CD}">
      <dsp:nvSpPr>
        <dsp:cNvPr id="0" name=""/>
        <dsp:cNvSpPr/>
      </dsp:nvSpPr>
      <dsp:spPr>
        <a:xfrm>
          <a:off x="4724858" y="5485"/>
          <a:ext cx="1221105" cy="610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 err="1"/>
            <a:t>licences</a:t>
          </a:r>
          <a:endParaRPr kumimoji="1" lang="ja-JP" altLang="en-US" sz="800" kern="1200" dirty="0"/>
        </a:p>
      </dsp:txBody>
      <dsp:txXfrm>
        <a:off x="4742740" y="23367"/>
        <a:ext cx="1185341" cy="574788"/>
      </dsp:txXfrm>
    </dsp:sp>
    <dsp:sp modelId="{841CC453-E674-4DFF-BFD1-AC37900464C2}">
      <dsp:nvSpPr>
        <dsp:cNvPr id="0" name=""/>
        <dsp:cNvSpPr/>
      </dsp:nvSpPr>
      <dsp:spPr>
        <a:xfrm rot="2142401">
          <a:off x="4179877" y="1446256"/>
          <a:ext cx="601518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601518" y="86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4465599" y="1439823"/>
        <a:ext cx="30075" cy="30075"/>
      </dsp:txXfrm>
    </dsp:sp>
    <dsp:sp modelId="{8ACB339F-BFAA-4187-B53D-CD5B7776F349}">
      <dsp:nvSpPr>
        <dsp:cNvPr id="0" name=""/>
        <dsp:cNvSpPr/>
      </dsp:nvSpPr>
      <dsp:spPr>
        <a:xfrm>
          <a:off x="4724858" y="707621"/>
          <a:ext cx="3811327" cy="18455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Path of </a:t>
          </a:r>
          <a:r>
            <a:rPr kumimoji="1" lang="en-US" altLang="ja-JP" sz="800" kern="1200" dirty="0" err="1"/>
            <a:t>Textblock</a:t>
          </a:r>
          <a:r>
            <a:rPr kumimoji="1" lang="en-US" altLang="ja-JP" sz="800" kern="1200" dirty="0"/>
            <a:t> about…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Physics (</a:t>
          </a:r>
          <a:r>
            <a:rPr kumimoji="1" lang="en-US" altLang="ja-JP" sz="800" kern="1200" dirty="0" err="1"/>
            <a:t>modelname_spring_bones.json</a:t>
          </a:r>
          <a:r>
            <a:rPr kumimoji="1" lang="en-US" altLang="ja-JP" sz="800" kern="1200" dirty="0"/>
            <a:t>)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Blend Shape Groups(</a:t>
          </a:r>
          <a:r>
            <a:rPr kumimoji="1" lang="en-US" altLang="ja-JP" sz="800" kern="1200" dirty="0" err="1"/>
            <a:t>modelname_blendshape_group.json</a:t>
          </a:r>
          <a:r>
            <a:rPr kumimoji="1" lang="en-US" altLang="ja-JP" sz="800" kern="1200" dirty="0"/>
            <a:t>)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Unity Dumps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(</a:t>
          </a:r>
          <a:r>
            <a:rPr kumimoji="1" lang="en-US" altLang="ja-JP" sz="800" kern="1200" dirty="0" err="1"/>
            <a:t>modelname_humanoid_params.json</a:t>
          </a:r>
          <a:endParaRPr kumimoji="1" lang="en-US" altLang="ja-JP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And </a:t>
          </a:r>
          <a:r>
            <a:rPr kumimoji="1" lang="en-US" altLang="ja-JP" sz="800" kern="1200" dirty="0" err="1"/>
            <a:t>modelname_firstPerson_paramas.json</a:t>
          </a:r>
          <a:r>
            <a:rPr kumimoji="1" lang="en-US" altLang="ja-JP" sz="800" kern="1200" dirty="0"/>
            <a:t>)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*(</a:t>
          </a:r>
          <a:r>
            <a:rPr kumimoji="1" lang="en-US" altLang="ja-JP" sz="800" kern="1200" dirty="0" err="1"/>
            <a:t>modelname_raw.json</a:t>
          </a:r>
          <a:r>
            <a:rPr kumimoji="1" lang="en-US" altLang="ja-JP" sz="800" kern="1200" dirty="0"/>
            <a:t> is debug dump, no </a:t>
          </a:r>
          <a:r>
            <a:rPr kumimoji="1" lang="en-US" altLang="ja-JP" sz="800" kern="1200" dirty="0" err="1"/>
            <a:t>relatetion</a:t>
          </a:r>
          <a:r>
            <a:rPr kumimoji="1" lang="en-US" altLang="ja-JP" sz="800" kern="1200" dirty="0"/>
            <a:t> with export)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800" kern="1200" dirty="0"/>
        </a:p>
      </dsp:txBody>
      <dsp:txXfrm>
        <a:off x="4778912" y="761675"/>
        <a:ext cx="3703219" cy="1737440"/>
      </dsp:txXfrm>
    </dsp:sp>
    <dsp:sp modelId="{421E0B9C-0D30-4D54-AF58-37B75756F677}">
      <dsp:nvSpPr>
        <dsp:cNvPr id="0" name=""/>
        <dsp:cNvSpPr/>
      </dsp:nvSpPr>
      <dsp:spPr>
        <a:xfrm rot="2385240">
          <a:off x="2453422" y="2738278"/>
          <a:ext cx="635333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635333" y="86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2755206" y="2731000"/>
        <a:ext cx="31766" cy="31766"/>
      </dsp:txXfrm>
    </dsp:sp>
    <dsp:sp modelId="{9D59C8FE-08E2-45E9-883F-5EDDE314681C}">
      <dsp:nvSpPr>
        <dsp:cNvPr id="0" name=""/>
        <dsp:cNvSpPr/>
      </dsp:nvSpPr>
      <dsp:spPr>
        <a:xfrm>
          <a:off x="3015310" y="2644752"/>
          <a:ext cx="1221105" cy="610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Data of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armature</a:t>
          </a:r>
          <a:endParaRPr kumimoji="1" lang="ja-JP" altLang="en-US" sz="800" kern="1200" dirty="0"/>
        </a:p>
      </dsp:txBody>
      <dsp:txXfrm>
        <a:off x="3033192" y="2662634"/>
        <a:ext cx="1185341" cy="574788"/>
      </dsp:txXfrm>
    </dsp:sp>
    <dsp:sp modelId="{5D8A2CB4-E752-48A5-A75E-12BAC44F8403}">
      <dsp:nvSpPr>
        <dsp:cNvPr id="0" name=""/>
        <dsp:cNvSpPr/>
      </dsp:nvSpPr>
      <dsp:spPr>
        <a:xfrm>
          <a:off x="4236416" y="2941424"/>
          <a:ext cx="488442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488442" y="86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4468426" y="2937817"/>
        <a:ext cx="24422" cy="24422"/>
      </dsp:txXfrm>
    </dsp:sp>
    <dsp:sp modelId="{49C52CDA-3EEA-436F-B1D8-6923AAB6070C}">
      <dsp:nvSpPr>
        <dsp:cNvPr id="0" name=""/>
        <dsp:cNvSpPr/>
      </dsp:nvSpPr>
      <dsp:spPr>
        <a:xfrm>
          <a:off x="4724858" y="2644752"/>
          <a:ext cx="1221105" cy="610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Humanoid structure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[You can access by UI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in VRM Helper Tab]</a:t>
          </a:r>
          <a:endParaRPr kumimoji="1" lang="ja-JP" altLang="en-US" sz="800" kern="1200" dirty="0"/>
        </a:p>
      </dsp:txBody>
      <dsp:txXfrm>
        <a:off x="4742740" y="2662634"/>
        <a:ext cx="1185341" cy="574788"/>
      </dsp:txXfrm>
    </dsp:sp>
    <dsp:sp modelId="{59587A94-CC86-4637-9B7C-14D47DB4A520}">
      <dsp:nvSpPr>
        <dsp:cNvPr id="0" name=""/>
        <dsp:cNvSpPr/>
      </dsp:nvSpPr>
      <dsp:spPr>
        <a:xfrm rot="4132706">
          <a:off x="2093352" y="3167338"/>
          <a:ext cx="1355474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1355474" y="86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2737202" y="3142056"/>
        <a:ext cx="67773" cy="67773"/>
      </dsp:txXfrm>
    </dsp:sp>
    <dsp:sp modelId="{1441852D-0E97-4886-9886-D84ACACE6D78}">
      <dsp:nvSpPr>
        <dsp:cNvPr id="0" name=""/>
        <dsp:cNvSpPr/>
      </dsp:nvSpPr>
      <dsp:spPr>
        <a:xfrm>
          <a:off x="3015310" y="3502872"/>
          <a:ext cx="1221105" cy="610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Bones</a:t>
          </a:r>
          <a:endParaRPr kumimoji="1" lang="ja-JP" altLang="en-US" sz="800" kern="1200" dirty="0"/>
        </a:p>
      </dsp:txBody>
      <dsp:txXfrm>
        <a:off x="3033192" y="3520754"/>
        <a:ext cx="1185341" cy="574788"/>
      </dsp:txXfrm>
    </dsp:sp>
    <dsp:sp modelId="{651199B8-723F-4A40-B087-0CD255FF33F6}">
      <dsp:nvSpPr>
        <dsp:cNvPr id="0" name=""/>
        <dsp:cNvSpPr/>
      </dsp:nvSpPr>
      <dsp:spPr>
        <a:xfrm>
          <a:off x="4236416" y="3799543"/>
          <a:ext cx="488442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488442" y="86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4468426" y="3795937"/>
        <a:ext cx="24422" cy="24422"/>
      </dsp:txXfrm>
    </dsp:sp>
    <dsp:sp modelId="{2EE10622-FFC5-4ED0-BBF8-39AD9269990C}">
      <dsp:nvSpPr>
        <dsp:cNvPr id="0" name=""/>
        <dsp:cNvSpPr/>
      </dsp:nvSpPr>
      <dsp:spPr>
        <a:xfrm>
          <a:off x="4724858" y="3346888"/>
          <a:ext cx="1221105" cy="922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Child empties means bones collider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 (empty size(not scale) is collider size)</a:t>
          </a:r>
          <a:endParaRPr kumimoji="1" lang="ja-JP" altLang="en-US" sz="800" kern="1200" dirty="0"/>
        </a:p>
      </dsp:txBody>
      <dsp:txXfrm>
        <a:off x="4751878" y="3373908"/>
        <a:ext cx="1167065" cy="868480"/>
      </dsp:txXfrm>
    </dsp:sp>
    <dsp:sp modelId="{FE14230F-C363-45F4-9ECE-A7CBA48A23E2}">
      <dsp:nvSpPr>
        <dsp:cNvPr id="0" name=""/>
        <dsp:cNvSpPr/>
      </dsp:nvSpPr>
      <dsp:spPr>
        <a:xfrm>
          <a:off x="1305762" y="2940597"/>
          <a:ext cx="1221105" cy="610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Mesh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There is no extension.</a:t>
          </a:r>
        </a:p>
      </dsp:txBody>
      <dsp:txXfrm>
        <a:off x="1323644" y="2958479"/>
        <a:ext cx="1185341" cy="574788"/>
      </dsp:txXfrm>
    </dsp:sp>
    <dsp:sp modelId="{191F689E-4039-4245-8DD4-BDFA90A9FE1C}">
      <dsp:nvSpPr>
        <dsp:cNvPr id="0" name=""/>
        <dsp:cNvSpPr/>
      </dsp:nvSpPr>
      <dsp:spPr>
        <a:xfrm>
          <a:off x="1305762" y="4675725"/>
          <a:ext cx="1221105" cy="610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Material</a:t>
          </a:r>
        </a:p>
      </dsp:txBody>
      <dsp:txXfrm>
        <a:off x="1323644" y="4693607"/>
        <a:ext cx="1185341" cy="574788"/>
      </dsp:txXfrm>
    </dsp:sp>
    <dsp:sp modelId="{B4E44409-F169-4B24-B6DC-EE9D90E4788D}">
      <dsp:nvSpPr>
        <dsp:cNvPr id="0" name=""/>
        <dsp:cNvSpPr/>
      </dsp:nvSpPr>
      <dsp:spPr>
        <a:xfrm>
          <a:off x="2526868" y="4972397"/>
          <a:ext cx="488442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488442" y="86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2758878" y="4968791"/>
        <a:ext cx="24422" cy="24422"/>
      </dsp:txXfrm>
    </dsp:sp>
    <dsp:sp modelId="{B739B43B-300C-4596-9D61-751EF70521FB}">
      <dsp:nvSpPr>
        <dsp:cNvPr id="0" name=""/>
        <dsp:cNvSpPr/>
      </dsp:nvSpPr>
      <dsp:spPr>
        <a:xfrm>
          <a:off x="3015310" y="4538476"/>
          <a:ext cx="1835920" cy="8850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Material node </a:t>
          </a:r>
          <a:r>
            <a:rPr kumimoji="1" lang="en-US" altLang="ja-JP" sz="800" kern="1200" dirty="0" err="1"/>
            <a:t>Groupes</a:t>
          </a:r>
          <a:r>
            <a:rPr kumimoji="1" lang="en-US" altLang="ja-JP" sz="800" kern="1200" dirty="0"/>
            <a:t> imported for IO (must use) (</a:t>
          </a:r>
          <a:r>
            <a:rPr kumimoji="1" lang="en-US" altLang="ja-JP" sz="800" kern="1200" dirty="0" err="1"/>
            <a:t>Mtoon,TransparentZwrite,GLTF</a:t>
          </a:r>
          <a:r>
            <a:rPr kumimoji="1" lang="en-US" altLang="ja-JP" sz="800" kern="1200" dirty="0"/>
            <a:t>)</a:t>
          </a:r>
        </a:p>
      </dsp:txBody>
      <dsp:txXfrm>
        <a:off x="3041232" y="4564398"/>
        <a:ext cx="1784076" cy="833207"/>
      </dsp:txXfrm>
    </dsp:sp>
    <dsp:sp modelId="{AF766EC0-099A-4893-9A88-FE6C6F54C2D5}">
      <dsp:nvSpPr>
        <dsp:cNvPr id="0" name=""/>
        <dsp:cNvSpPr/>
      </dsp:nvSpPr>
      <dsp:spPr>
        <a:xfrm>
          <a:off x="4851230" y="4972397"/>
          <a:ext cx="488442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488442" y="86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5083240" y="4968791"/>
        <a:ext cx="24422" cy="24422"/>
      </dsp:txXfrm>
    </dsp:sp>
    <dsp:sp modelId="{6C52C1DF-031D-4BF9-97F9-DB2C7BD5BB99}">
      <dsp:nvSpPr>
        <dsp:cNvPr id="0" name=""/>
        <dsp:cNvSpPr/>
      </dsp:nvSpPr>
      <dsp:spPr>
        <a:xfrm>
          <a:off x="5339672" y="4360992"/>
          <a:ext cx="1221105" cy="1240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Connect RGB or Texture or Value node only to imported node.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Allow connect node kind is depend on name.</a:t>
          </a:r>
        </a:p>
      </dsp:txBody>
      <dsp:txXfrm>
        <a:off x="5375437" y="4396757"/>
        <a:ext cx="1149575" cy="1168490"/>
      </dsp:txXfrm>
    </dsp:sp>
    <dsp:sp modelId="{C450FDC4-CCE0-42C7-AD6F-620E4AC44C1E}">
      <dsp:nvSpPr>
        <dsp:cNvPr id="0" name=""/>
        <dsp:cNvSpPr/>
      </dsp:nvSpPr>
      <dsp:spPr>
        <a:xfrm>
          <a:off x="1305762" y="5642481"/>
          <a:ext cx="1221105" cy="610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Text Block</a:t>
          </a:r>
        </a:p>
      </dsp:txBody>
      <dsp:txXfrm>
        <a:off x="1323644" y="5660363"/>
        <a:ext cx="1185341" cy="574788"/>
      </dsp:txXfrm>
    </dsp:sp>
    <dsp:sp modelId="{9DFB7A76-B9BA-49F7-B2D4-0B25686425FC}">
      <dsp:nvSpPr>
        <dsp:cNvPr id="0" name=""/>
        <dsp:cNvSpPr/>
      </dsp:nvSpPr>
      <dsp:spPr>
        <a:xfrm>
          <a:off x="2526868" y="5939152"/>
          <a:ext cx="488442" cy="17209"/>
        </a:xfrm>
        <a:custGeom>
          <a:avLst/>
          <a:gdLst/>
          <a:ahLst/>
          <a:cxnLst/>
          <a:rect l="0" t="0" r="0" b="0"/>
          <a:pathLst>
            <a:path>
              <a:moveTo>
                <a:pt x="0" y="8604"/>
              </a:moveTo>
              <a:lnTo>
                <a:pt x="488442" y="86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700" kern="1200"/>
        </a:p>
      </dsp:txBody>
      <dsp:txXfrm>
        <a:off x="2758878" y="5935546"/>
        <a:ext cx="24422" cy="24422"/>
      </dsp:txXfrm>
    </dsp:sp>
    <dsp:sp modelId="{4620A655-D359-4B0A-8398-FFBDB8687736}">
      <dsp:nvSpPr>
        <dsp:cNvPr id="0" name=""/>
        <dsp:cNvSpPr/>
      </dsp:nvSpPr>
      <dsp:spPr>
        <a:xfrm>
          <a:off x="3015310" y="5515110"/>
          <a:ext cx="2021344" cy="865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Settings of VRM extensions.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Type: raw python </a:t>
          </a:r>
          <a:r>
            <a:rPr kumimoji="1" lang="en-US" altLang="ja-JP" sz="800" kern="1200" dirty="0" err="1"/>
            <a:t>dictionaly</a:t>
          </a:r>
          <a:endParaRPr kumimoji="1" lang="en-US" altLang="ja-JP" sz="800" kern="1200" dirty="0"/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800" kern="1200" dirty="0"/>
            <a:t> (ref: Armature Path)</a:t>
          </a:r>
        </a:p>
      </dsp:txBody>
      <dsp:txXfrm>
        <a:off x="3040654" y="5540454"/>
        <a:ext cx="1970656" cy="814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C5EF09-F6C1-40E6-8CD9-03737C8443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0915D41-BD84-46B4-A571-35193F6B1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0B7A31-071F-4871-A2F3-1086E40D2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8F5AEC-E7CE-4716-A1CB-A020EA5B4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57C121-F942-4115-93F8-CA9A8819B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64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7D5591-5E9E-4749-82A3-E5DEE6398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7101EB0-64A5-4D6C-BACF-036545D8B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412C64F-988B-4FA8-A926-75802F95D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4D0DCB-42AD-4815-93E0-8504C63FD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9B4509-E73E-4EFE-8F07-32C56E796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986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65EB059-6912-45EF-9B0D-DF71B76C4A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9618EA7-178B-4C4A-A6A0-564F412EB7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8979C7-5335-4645-8F1B-20A82AF40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F1354A-163F-4E2C-AC85-C880AF326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3A2089-CACF-4A72-93BA-93DD2EA02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2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5F5A04-0BFD-4244-AFA3-A744C69B6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8E1F23-AF9D-4A04-A5A5-33EF90E75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531971-9086-426D-B48C-24C8DEBA3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631E02-3928-4087-8750-965AB4CB0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A7FC81-A9B7-4197-8D0E-CEBE4168A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58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F66DC-4C37-46F6-B0F0-1C46F2C3F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092D907-49CB-438C-838C-653949D0C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5D54FD-AAEB-44C9-8467-48DFEDA42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672365-9D5B-45CA-9E03-45034DAFA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1185AF-1D3F-4125-8130-7F26AAF63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52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FF66BE-1C64-4695-A471-2DF9CFCB5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B491E5-78F1-4DB9-9E2C-8A146C7AF2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39AB023-821B-47B7-9126-05F599B6A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C39A08F-D510-42AD-8FE4-06F7FD6D6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051012-1185-4A88-B558-2EB506E47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9D3821-4FAA-4593-A794-1D7F4491D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706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7E91B2-92C4-47E6-B847-E9380735B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AA47A6-F0BA-4461-9BF1-3A22DFCBD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12BAE06-9E04-4CA7-80B1-890644778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E9C4472-C048-4B61-B130-A15FFB21B4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B4B5C9B-82B6-431E-908E-A0F6508AB4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4832EC1-6559-4218-8C59-84CE4C85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088E53C-23B2-407D-8DDD-AF9C4D043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13DF589-9197-41A0-97F1-31DD983B8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021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865DDA-F179-4CF8-99EF-431B3F21D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62CD94-E96D-41E0-8741-0D704CA0B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3F31EB-2E6D-4A63-8DB8-12F9B530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68C07F-FC46-44B4-AB8F-178C79E40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393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1EC5E4-1670-4EA7-B19F-E098ACEB2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864442-D564-4841-BA09-33E4A2897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8767727-69BE-47F9-A56E-58EB15B9F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60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3B95D4-2E89-4BD7-99E6-8AF9B64CE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33AED5-4E83-4DA8-BEEF-177D91F8D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8B8ECA-059B-45FD-A3D4-155CBB1A0C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578EA5-F5B5-449B-A796-30F01E428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2DEFEA-E576-4C6B-9CC1-04231266E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A22BAC-7B50-4A8B-8688-0CD2B5C42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06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4DB396-21DF-4D02-AB0D-635096CCE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3A8D34-C6A7-4C46-B344-8AB315A5D7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0EF447-0D69-4DB2-80F7-09CA002D4F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D50497C-FC16-464E-BD98-0E689152C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381A4-9A70-464A-B1EF-10DC99B5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4C05BE-AD20-4ED1-8C72-ED4C3EA17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52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16B65EF-D4BC-427D-A6E5-F009EAE64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A1438E-6ADB-4818-9440-D0675E302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C8EF91-9141-4784-9097-6BABADDA7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7FBC7-C099-45AB-994C-2C898CD16C13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A28414-5C14-467D-BB2C-3E274DC0FF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CCD02A-7F22-4A85-AFA5-DAC5302F8B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14650-FC68-4C6F-BA8A-B2D761FD76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13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17A2F341-8AD4-446F-9D6A-E69F7E1041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1709002"/>
              </p:ext>
            </p:extLst>
          </p:nvPr>
        </p:nvGraphicFramePr>
        <p:xfrm>
          <a:off x="318052" y="79514"/>
          <a:ext cx="9841948" cy="6385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A9BDE7A-85FA-4B1F-A5AB-829B2846F3CE}"/>
              </a:ext>
            </a:extLst>
          </p:cNvPr>
          <p:cNvSpPr/>
          <p:nvPr/>
        </p:nvSpPr>
        <p:spPr>
          <a:xfrm>
            <a:off x="950929" y="324118"/>
            <a:ext cx="1971175" cy="1241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VRM imported Data</a:t>
            </a:r>
            <a:r>
              <a:rPr lang="ja-JP" altLang="en-US" dirty="0"/>
              <a:t> </a:t>
            </a:r>
            <a:r>
              <a:rPr lang="en-US" altLang="ja-JP" dirty="0"/>
              <a:t>structure</a:t>
            </a:r>
          </a:p>
          <a:p>
            <a:pPr algn="ctr"/>
            <a:r>
              <a:rPr kumimoji="1" lang="en-US" altLang="ja-JP" dirty="0"/>
              <a:t>In V0.76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7903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170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sweet iCyP</dc:creator>
  <cp:lastModifiedBy>sweet iCyP</cp:lastModifiedBy>
  <cp:revision>4</cp:revision>
  <dcterms:created xsi:type="dcterms:W3CDTF">2019-11-29T08:10:40Z</dcterms:created>
  <dcterms:modified xsi:type="dcterms:W3CDTF">2019-11-29T08:30:21Z</dcterms:modified>
</cp:coreProperties>
</file>